
<file path=[Content_Types].xml><?xml version="1.0" encoding="utf-8"?>
<Types xmlns="http://schemas.openxmlformats.org/package/2006/content-types">
  <Default Extension="bin" ContentType="application/vnd.openxmlformats-officedocument.oleObject"/>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6" r:id="rId2"/>
    <p:sldId id="301" r:id="rId3"/>
    <p:sldId id="317" r:id="rId4"/>
    <p:sldId id="304" r:id="rId5"/>
    <p:sldId id="305" r:id="rId6"/>
    <p:sldId id="307" r:id="rId7"/>
    <p:sldId id="321" r:id="rId8"/>
    <p:sldId id="306" r:id="rId9"/>
    <p:sldId id="311" r:id="rId10"/>
    <p:sldId id="310" r:id="rId11"/>
    <p:sldId id="312" r:id="rId12"/>
    <p:sldId id="302" r:id="rId13"/>
    <p:sldId id="257" r:id="rId14"/>
    <p:sldId id="298" r:id="rId15"/>
    <p:sldId id="262" r:id="rId16"/>
    <p:sldId id="315" r:id="rId17"/>
    <p:sldId id="316" r:id="rId18"/>
    <p:sldId id="293" r:id="rId19"/>
    <p:sldId id="318" r:id="rId20"/>
    <p:sldId id="319" r:id="rId21"/>
    <p:sldId id="283" r:id="rId22"/>
    <p:sldId id="292" r:id="rId23"/>
    <p:sldId id="289" r:id="rId24"/>
    <p:sldId id="287" r:id="rId25"/>
    <p:sldId id="265" r:id="rId26"/>
    <p:sldId id="266" r:id="rId27"/>
    <p:sldId id="267" r:id="rId28"/>
    <p:sldId id="268" r:id="rId29"/>
    <p:sldId id="269" r:id="rId30"/>
    <p:sldId id="270" r:id="rId31"/>
    <p:sldId id="271" r:id="rId32"/>
    <p:sldId id="261" r:id="rId33"/>
    <p:sldId id="296" r:id="rId34"/>
    <p:sldId id="320" r:id="rId35"/>
    <p:sldId id="322" r:id="rId36"/>
    <p:sldId id="280" r:id="rId37"/>
  </p:sldIdLst>
  <p:sldSz cx="12192000" cy="6858000"/>
  <p:notesSz cx="6810375" cy="99425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5A38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FCE9A3-A985-471C-8816-85837CAA6A85}" v="45" dt="2023-09-22T07:10:53.1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00" autoAdjust="0"/>
    <p:restoredTop sz="74913" autoAdjust="0"/>
  </p:normalViewPr>
  <p:slideViewPr>
    <p:cSldViewPr snapToGrid="0" snapToObjects="1" showGuides="1">
      <p:cViewPr varScale="1">
        <p:scale>
          <a:sx n="90" d="100"/>
          <a:sy n="90" d="100"/>
        </p:scale>
        <p:origin x="1699" y="62"/>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lene Beer" userId="eb7f24e32e9a1460" providerId="LiveId" clId="{202960D6-A87C-4828-865A-A1A847867351}"/>
    <pc:docChg chg="undo custSel addSld delSld modSld sldOrd">
      <pc:chgData name="Marlene Beer" userId="eb7f24e32e9a1460" providerId="LiveId" clId="{202960D6-A87C-4828-865A-A1A847867351}" dt="2023-08-30T12:41:24.626" v="17387" actId="20577"/>
      <pc:docMkLst>
        <pc:docMk/>
      </pc:docMkLst>
      <pc:sldChg chg="modSp mod modNotesTx">
        <pc:chgData name="Marlene Beer" userId="eb7f24e32e9a1460" providerId="LiveId" clId="{202960D6-A87C-4828-865A-A1A847867351}" dt="2023-08-30T12:35:42.268" v="17203" actId="20577"/>
        <pc:sldMkLst>
          <pc:docMk/>
          <pc:sldMk cId="1330097702" sldId="256"/>
        </pc:sldMkLst>
        <pc:spChg chg="mod">
          <ac:chgData name="Marlene Beer" userId="eb7f24e32e9a1460" providerId="LiveId" clId="{202960D6-A87C-4828-865A-A1A847867351}" dt="2023-08-30T12:35:15.586" v="17156" actId="20577"/>
          <ac:spMkLst>
            <pc:docMk/>
            <pc:sldMk cId="1330097702" sldId="256"/>
            <ac:spMk id="4" creationId="{69D33ADE-0BD6-2243-8B7B-BCAC7E33E561}"/>
          </ac:spMkLst>
        </pc:spChg>
      </pc:sldChg>
      <pc:sldChg chg="modSp mod modNotesTx">
        <pc:chgData name="Marlene Beer" userId="eb7f24e32e9a1460" providerId="LiveId" clId="{202960D6-A87C-4828-865A-A1A847867351}" dt="2023-08-30T11:02:27.105" v="7867" actId="20577"/>
        <pc:sldMkLst>
          <pc:docMk/>
          <pc:sldMk cId="576860352" sldId="257"/>
        </pc:sldMkLst>
        <pc:spChg chg="mod">
          <ac:chgData name="Marlene Beer" userId="eb7f24e32e9a1460" providerId="LiveId" clId="{202960D6-A87C-4828-865A-A1A847867351}" dt="2023-08-30T10:49:09.203" v="5153" actId="20577"/>
          <ac:spMkLst>
            <pc:docMk/>
            <pc:sldMk cId="576860352" sldId="257"/>
            <ac:spMk id="6" creationId="{F47E48A9-5520-DF25-936C-4407B3030E91}"/>
          </ac:spMkLst>
        </pc:spChg>
      </pc:sldChg>
      <pc:sldChg chg="modNotesTx">
        <pc:chgData name="Marlene Beer" userId="eb7f24e32e9a1460" providerId="LiveId" clId="{202960D6-A87C-4828-865A-A1A847867351}" dt="2023-08-30T11:38:52.985" v="15052" actId="6549"/>
        <pc:sldMkLst>
          <pc:docMk/>
          <pc:sldMk cId="1498197348" sldId="260"/>
        </pc:sldMkLst>
      </pc:sldChg>
      <pc:sldChg chg="modNotesTx">
        <pc:chgData name="Marlene Beer" userId="eb7f24e32e9a1460" providerId="LiveId" clId="{202960D6-A87C-4828-865A-A1A847867351}" dt="2023-08-30T11:46:41.552" v="16921" actId="20577"/>
        <pc:sldMkLst>
          <pc:docMk/>
          <pc:sldMk cId="2008949923" sldId="261"/>
        </pc:sldMkLst>
      </pc:sldChg>
      <pc:sldChg chg="modNotesTx">
        <pc:chgData name="Marlene Beer" userId="eb7f24e32e9a1460" providerId="LiveId" clId="{202960D6-A87C-4828-865A-A1A847867351}" dt="2023-08-30T11:13:49.251" v="9442" actId="20577"/>
        <pc:sldMkLst>
          <pc:docMk/>
          <pc:sldMk cId="1840781154" sldId="262"/>
        </pc:sldMkLst>
      </pc:sldChg>
      <pc:sldChg chg="modNotesTx">
        <pc:chgData name="Marlene Beer" userId="eb7f24e32e9a1460" providerId="LiveId" clId="{202960D6-A87C-4828-865A-A1A847867351}" dt="2023-08-30T11:43:34.168" v="16008" actId="20577"/>
        <pc:sldMkLst>
          <pc:docMk/>
          <pc:sldMk cId="2216916600" sldId="263"/>
        </pc:sldMkLst>
      </pc:sldChg>
      <pc:sldChg chg="modNotesTx">
        <pc:chgData name="Marlene Beer" userId="eb7f24e32e9a1460" providerId="LiveId" clId="{202960D6-A87C-4828-865A-A1A847867351}" dt="2023-08-30T11:31:07.463" v="13626" actId="6549"/>
        <pc:sldMkLst>
          <pc:docMk/>
          <pc:sldMk cId="576522293" sldId="265"/>
        </pc:sldMkLst>
      </pc:sldChg>
      <pc:sldChg chg="modNotesTx">
        <pc:chgData name="Marlene Beer" userId="eb7f24e32e9a1460" providerId="LiveId" clId="{202960D6-A87C-4828-865A-A1A847867351}" dt="2023-08-30T11:24:26.954" v="12072" actId="20577"/>
        <pc:sldMkLst>
          <pc:docMk/>
          <pc:sldMk cId="3645997577" sldId="283"/>
        </pc:sldMkLst>
      </pc:sldChg>
      <pc:sldChg chg="modSp mod modNotesTx">
        <pc:chgData name="Marlene Beer" userId="eb7f24e32e9a1460" providerId="LiveId" clId="{202960D6-A87C-4828-865A-A1A847867351}" dt="2023-08-30T10:46:58.268" v="4825" actId="20577"/>
        <pc:sldMkLst>
          <pc:docMk/>
          <pc:sldMk cId="3498816851" sldId="285"/>
        </pc:sldMkLst>
        <pc:spChg chg="mod">
          <ac:chgData name="Marlene Beer" userId="eb7f24e32e9a1460" providerId="LiveId" clId="{202960D6-A87C-4828-865A-A1A847867351}" dt="2023-08-30T09:19:04.309" v="1895" actId="113"/>
          <ac:spMkLst>
            <pc:docMk/>
            <pc:sldMk cId="3498816851" sldId="285"/>
            <ac:spMk id="5" creationId="{3ADEE502-A34D-2BDD-7338-D3196C6C80DF}"/>
          </ac:spMkLst>
        </pc:spChg>
      </pc:sldChg>
      <pc:sldChg chg="modNotesTx">
        <pc:chgData name="Marlene Beer" userId="eb7f24e32e9a1460" providerId="LiveId" clId="{202960D6-A87C-4828-865A-A1A847867351}" dt="2023-08-30T11:30:52.542" v="13625" actId="20577"/>
        <pc:sldMkLst>
          <pc:docMk/>
          <pc:sldMk cId="3604578066" sldId="287"/>
        </pc:sldMkLst>
      </pc:sldChg>
      <pc:sldChg chg="modNotesTx">
        <pc:chgData name="Marlene Beer" userId="eb7f24e32e9a1460" providerId="LiveId" clId="{202960D6-A87C-4828-865A-A1A847867351}" dt="2023-08-30T11:26:38.901" v="12585" actId="20577"/>
        <pc:sldMkLst>
          <pc:docMk/>
          <pc:sldMk cId="1637227908" sldId="289"/>
        </pc:sldMkLst>
      </pc:sldChg>
      <pc:sldChg chg="modSp mod modNotesTx">
        <pc:chgData name="Marlene Beer" userId="eb7f24e32e9a1460" providerId="LiveId" clId="{202960D6-A87C-4828-865A-A1A847867351}" dt="2023-08-30T12:41:24.626" v="17387" actId="20577"/>
        <pc:sldMkLst>
          <pc:docMk/>
          <pc:sldMk cId="1963752608" sldId="290"/>
        </pc:sldMkLst>
        <pc:spChg chg="mod">
          <ac:chgData name="Marlene Beer" userId="eb7f24e32e9a1460" providerId="LiveId" clId="{202960D6-A87C-4828-865A-A1A847867351}" dt="2023-08-30T11:14:27.884" v="9467" actId="6549"/>
          <ac:spMkLst>
            <pc:docMk/>
            <pc:sldMk cId="1963752608" sldId="290"/>
            <ac:spMk id="6" creationId="{F47E48A9-5520-DF25-936C-4407B3030E91}"/>
          </ac:spMkLst>
        </pc:spChg>
        <pc:spChg chg="mod">
          <ac:chgData name="Marlene Beer" userId="eb7f24e32e9a1460" providerId="LiveId" clId="{202960D6-A87C-4828-865A-A1A847867351}" dt="2023-08-30T12:37:39.670" v="17245" actId="403"/>
          <ac:spMkLst>
            <pc:docMk/>
            <pc:sldMk cId="1963752608" sldId="290"/>
            <ac:spMk id="15" creationId="{112626A4-C660-8D5C-6406-4DD6E3CFE5DF}"/>
          </ac:spMkLst>
        </pc:spChg>
        <pc:spChg chg="mod">
          <ac:chgData name="Marlene Beer" userId="eb7f24e32e9a1460" providerId="LiveId" clId="{202960D6-A87C-4828-865A-A1A847867351}" dt="2023-08-30T12:38:22.076" v="17283" actId="6549"/>
          <ac:spMkLst>
            <pc:docMk/>
            <pc:sldMk cId="1963752608" sldId="290"/>
            <ac:spMk id="16" creationId="{D1F3E72C-67D9-A78A-C6F9-A8EE549C9E9F}"/>
          </ac:spMkLst>
        </pc:spChg>
        <pc:spChg chg="mod">
          <ac:chgData name="Marlene Beer" userId="eb7f24e32e9a1460" providerId="LiveId" clId="{202960D6-A87C-4828-865A-A1A847867351}" dt="2023-08-30T12:40:41.146" v="17385" actId="404"/>
          <ac:spMkLst>
            <pc:docMk/>
            <pc:sldMk cId="1963752608" sldId="290"/>
            <ac:spMk id="17" creationId="{29F7CE90-D507-742D-CD2C-9F78FBEA4346}"/>
          </ac:spMkLst>
        </pc:spChg>
        <pc:spChg chg="mod">
          <ac:chgData name="Marlene Beer" userId="eb7f24e32e9a1460" providerId="LiveId" clId="{202960D6-A87C-4828-865A-A1A847867351}" dt="2023-08-30T12:41:24.626" v="17387" actId="20577"/>
          <ac:spMkLst>
            <pc:docMk/>
            <pc:sldMk cId="1963752608" sldId="290"/>
            <ac:spMk id="18" creationId="{DBE40918-785A-35FE-7E54-693E5D385ABB}"/>
          </ac:spMkLst>
        </pc:spChg>
      </pc:sldChg>
      <pc:sldChg chg="modNotesTx">
        <pc:chgData name="Marlene Beer" userId="eb7f24e32e9a1460" providerId="LiveId" clId="{202960D6-A87C-4828-865A-A1A847867351}" dt="2023-08-30T11:25:40.825" v="12404" actId="12"/>
        <pc:sldMkLst>
          <pc:docMk/>
          <pc:sldMk cId="3080176677" sldId="292"/>
        </pc:sldMkLst>
      </pc:sldChg>
      <pc:sldChg chg="modNotesTx">
        <pc:chgData name="Marlene Beer" userId="eb7f24e32e9a1460" providerId="LiveId" clId="{202960D6-A87C-4828-865A-A1A847867351}" dt="2023-08-30T11:22:05.607" v="11523" actId="20577"/>
        <pc:sldMkLst>
          <pc:docMk/>
          <pc:sldMk cId="3545321955" sldId="293"/>
        </pc:sldMkLst>
      </pc:sldChg>
      <pc:sldChg chg="modNotesTx">
        <pc:chgData name="Marlene Beer" userId="eb7f24e32e9a1460" providerId="LiveId" clId="{202960D6-A87C-4828-865A-A1A847867351}" dt="2023-08-30T11:45:49.597" v="16659" actId="6549"/>
        <pc:sldMkLst>
          <pc:docMk/>
          <pc:sldMk cId="2161880066" sldId="295"/>
        </pc:sldMkLst>
      </pc:sldChg>
      <pc:sldChg chg="modNotesTx">
        <pc:chgData name="Marlene Beer" userId="eb7f24e32e9a1460" providerId="LiveId" clId="{202960D6-A87C-4828-865A-A1A847867351}" dt="2023-08-30T11:47:47.480" v="17149" actId="20577"/>
        <pc:sldMkLst>
          <pc:docMk/>
          <pc:sldMk cId="1495456858" sldId="296"/>
        </pc:sldMkLst>
      </pc:sldChg>
      <pc:sldChg chg="del">
        <pc:chgData name="Marlene Beer" userId="eb7f24e32e9a1460" providerId="LiveId" clId="{202960D6-A87C-4828-865A-A1A847867351}" dt="2023-08-30T09:01:44.097" v="0" actId="47"/>
        <pc:sldMkLst>
          <pc:docMk/>
          <pc:sldMk cId="2782515882" sldId="297"/>
        </pc:sldMkLst>
      </pc:sldChg>
      <pc:sldChg chg="modTransition modNotesTx">
        <pc:chgData name="Marlene Beer" userId="eb7f24e32e9a1460" providerId="LiveId" clId="{202960D6-A87C-4828-865A-A1A847867351}" dt="2023-08-30T11:12:26.170" v="9251" actId="20577"/>
        <pc:sldMkLst>
          <pc:docMk/>
          <pc:sldMk cId="2831969511" sldId="298"/>
        </pc:sldMkLst>
      </pc:sldChg>
      <pc:sldChg chg="modSp new mod modTransition modNotesTx">
        <pc:chgData name="Marlene Beer" userId="eb7f24e32e9a1460" providerId="LiveId" clId="{202960D6-A87C-4828-865A-A1A847867351}" dt="2023-08-30T12:37:06.874" v="17234" actId="20577"/>
        <pc:sldMkLst>
          <pc:docMk/>
          <pc:sldMk cId="836803029" sldId="300"/>
        </pc:sldMkLst>
        <pc:spChg chg="mod">
          <ac:chgData name="Marlene Beer" userId="eb7f24e32e9a1460" providerId="LiveId" clId="{202960D6-A87C-4828-865A-A1A847867351}" dt="2023-08-30T09:15:28.544" v="1173" actId="20577"/>
          <ac:spMkLst>
            <pc:docMk/>
            <pc:sldMk cId="836803029" sldId="300"/>
            <ac:spMk id="5" creationId="{E26E4715-9DD8-00AA-342F-03286BFC3633}"/>
          </ac:spMkLst>
        </pc:spChg>
        <pc:spChg chg="mod">
          <ac:chgData name="Marlene Beer" userId="eb7f24e32e9a1460" providerId="LiveId" clId="{202960D6-A87C-4828-865A-A1A847867351}" dt="2023-08-30T09:21:58.828" v="2181" actId="20577"/>
          <ac:spMkLst>
            <pc:docMk/>
            <pc:sldMk cId="836803029" sldId="300"/>
            <ac:spMk id="6" creationId="{DA199CDB-95AB-D032-1E63-C60BFB8A37D6}"/>
          </ac:spMkLst>
        </pc:spChg>
      </pc:sldChg>
      <pc:sldChg chg="modSp new mod modTransition modNotesTx">
        <pc:chgData name="Marlene Beer" userId="eb7f24e32e9a1460" providerId="LiveId" clId="{202960D6-A87C-4828-865A-A1A847867351}" dt="2023-08-30T12:36:35.506" v="17227" actId="20577"/>
        <pc:sldMkLst>
          <pc:docMk/>
          <pc:sldMk cId="3836995302" sldId="301"/>
        </pc:sldMkLst>
        <pc:spChg chg="mod">
          <ac:chgData name="Marlene Beer" userId="eb7f24e32e9a1460" providerId="LiveId" clId="{202960D6-A87C-4828-865A-A1A847867351}" dt="2023-08-30T09:22:58.498" v="2326" actId="20577"/>
          <ac:spMkLst>
            <pc:docMk/>
            <pc:sldMk cId="3836995302" sldId="301"/>
            <ac:spMk id="5" creationId="{12ADB243-5FE5-CA4A-AE93-67BD1AE94B08}"/>
          </ac:spMkLst>
        </pc:spChg>
        <pc:spChg chg="mod">
          <ac:chgData name="Marlene Beer" userId="eb7f24e32e9a1460" providerId="LiveId" clId="{202960D6-A87C-4828-865A-A1A847867351}" dt="2023-08-30T12:36:00.775" v="17217" actId="20577"/>
          <ac:spMkLst>
            <pc:docMk/>
            <pc:sldMk cId="3836995302" sldId="301"/>
            <ac:spMk id="6" creationId="{E59F6863-BFF3-DB63-C71B-1E3A5F17A064}"/>
          </ac:spMkLst>
        </pc:spChg>
      </pc:sldChg>
      <pc:sldChg chg="new del">
        <pc:chgData name="Marlene Beer" userId="eb7f24e32e9a1460" providerId="LiveId" clId="{202960D6-A87C-4828-865A-A1A847867351}" dt="2023-08-30T09:21:41.669" v="2176" actId="2696"/>
        <pc:sldMkLst>
          <pc:docMk/>
          <pc:sldMk cId="4228057432" sldId="301"/>
        </pc:sldMkLst>
      </pc:sldChg>
      <pc:sldChg chg="modSp add mod ord modNotesTx">
        <pc:chgData name="Marlene Beer" userId="eb7f24e32e9a1460" providerId="LiveId" clId="{202960D6-A87C-4828-865A-A1A847867351}" dt="2023-08-30T10:59:21.472" v="7105" actId="20577"/>
        <pc:sldMkLst>
          <pc:docMk/>
          <pc:sldMk cId="1396811093" sldId="302"/>
        </pc:sldMkLst>
        <pc:spChg chg="mod">
          <ac:chgData name="Marlene Beer" userId="eb7f24e32e9a1460" providerId="LiveId" clId="{202960D6-A87C-4828-865A-A1A847867351}" dt="2023-08-30T10:50:13.814" v="5323" actId="20577"/>
          <ac:spMkLst>
            <pc:docMk/>
            <pc:sldMk cId="1396811093" sldId="302"/>
            <ac:spMk id="6" creationId="{F47E48A9-5520-DF25-936C-4407B3030E91}"/>
          </ac:spMkLst>
        </pc:spChg>
        <pc:graphicFrameChg chg="mod modGraphic">
          <ac:chgData name="Marlene Beer" userId="eb7f24e32e9a1460" providerId="LiveId" clId="{202960D6-A87C-4828-865A-A1A847867351}" dt="2023-08-30T10:53:31.168" v="5485" actId="20577"/>
          <ac:graphicFrameMkLst>
            <pc:docMk/>
            <pc:sldMk cId="1396811093" sldId="302"/>
            <ac:graphicFrameMk id="8" creationId="{8E8EF8AD-5161-9D40-D8B2-92A30800A60A}"/>
          </ac:graphicFrameMkLst>
        </pc:graphicFrameChg>
      </pc:sldChg>
    </pc:docChg>
  </pc:docChgLst>
  <pc:docChgLst>
    <pc:chgData name="Marlene Beer" userId="eb7f24e32e9a1460" providerId="LiveId" clId="{90358F20-11BB-4C70-8D7B-0BEEF150184F}"/>
    <pc:docChg chg="custSel modSld modMainMaster">
      <pc:chgData name="Marlene Beer" userId="eb7f24e32e9a1460" providerId="LiveId" clId="{90358F20-11BB-4C70-8D7B-0BEEF150184F}" dt="2023-09-13T16:20:25.603" v="246"/>
      <pc:docMkLst>
        <pc:docMk/>
      </pc:docMkLst>
      <pc:sldChg chg="modSp mod">
        <pc:chgData name="Marlene Beer" userId="eb7f24e32e9a1460" providerId="LiveId" clId="{90358F20-11BB-4C70-8D7B-0BEEF150184F}" dt="2023-08-31T15:52:52.556" v="212" actId="20577"/>
        <pc:sldMkLst>
          <pc:docMk/>
          <pc:sldMk cId="576860352" sldId="257"/>
        </pc:sldMkLst>
        <pc:spChg chg="mod">
          <ac:chgData name="Marlene Beer" userId="eb7f24e32e9a1460" providerId="LiveId" clId="{90358F20-11BB-4C70-8D7B-0BEEF150184F}" dt="2023-08-31T15:52:52.556" v="212" actId="20577"/>
          <ac:spMkLst>
            <pc:docMk/>
            <pc:sldMk cId="576860352" sldId="257"/>
            <ac:spMk id="6" creationId="{F47E48A9-5520-DF25-936C-4407B3030E91}"/>
          </ac:spMkLst>
        </pc:spChg>
      </pc:sldChg>
      <pc:sldChg chg="modSp mod">
        <pc:chgData name="Marlene Beer" userId="eb7f24e32e9a1460" providerId="LiveId" clId="{90358F20-11BB-4C70-8D7B-0BEEF150184F}" dt="2023-09-12T05:14:18.868" v="219"/>
        <pc:sldMkLst>
          <pc:docMk/>
          <pc:sldMk cId="1637227908" sldId="289"/>
        </pc:sldMkLst>
        <pc:spChg chg="mod">
          <ac:chgData name="Marlene Beer" userId="eb7f24e32e9a1460" providerId="LiveId" clId="{90358F20-11BB-4C70-8D7B-0BEEF150184F}" dt="2023-09-12T05:14:18.868" v="219"/>
          <ac:spMkLst>
            <pc:docMk/>
            <pc:sldMk cId="1637227908" sldId="289"/>
            <ac:spMk id="6" creationId="{F47E48A9-5520-DF25-936C-4407B3030E91}"/>
          </ac:spMkLst>
        </pc:spChg>
      </pc:sldChg>
      <pc:sldChg chg="modSp mod modNotesTx">
        <pc:chgData name="Marlene Beer" userId="eb7f24e32e9a1460" providerId="LiveId" clId="{90358F20-11BB-4C70-8D7B-0BEEF150184F}" dt="2023-09-13T15:57:03.191" v="223" actId="1076"/>
        <pc:sldMkLst>
          <pc:docMk/>
          <pc:sldMk cId="1963752608" sldId="290"/>
        </pc:sldMkLst>
        <pc:picChg chg="mod">
          <ac:chgData name="Marlene Beer" userId="eb7f24e32e9a1460" providerId="LiveId" clId="{90358F20-11BB-4C70-8D7B-0BEEF150184F}" dt="2023-09-13T15:57:00.503" v="222" actId="14100"/>
          <ac:picMkLst>
            <pc:docMk/>
            <pc:sldMk cId="1963752608" sldId="290"/>
            <ac:picMk id="12" creationId="{766DD532-33E6-7B7D-74EF-97236CF09CDE}"/>
          </ac:picMkLst>
        </pc:picChg>
        <pc:picChg chg="mod">
          <ac:chgData name="Marlene Beer" userId="eb7f24e32e9a1460" providerId="LiveId" clId="{90358F20-11BB-4C70-8D7B-0BEEF150184F}" dt="2023-09-13T15:57:03.191" v="223" actId="1076"/>
          <ac:picMkLst>
            <pc:docMk/>
            <pc:sldMk cId="1963752608" sldId="290"/>
            <ac:picMk id="20" creationId="{D7D55AF2-F413-4A7E-A606-1928961C3188}"/>
          </ac:picMkLst>
        </pc:picChg>
      </pc:sldChg>
      <pc:sldChg chg="addSp delSp modSp mod modTransition modClrScheme delAnim modAnim chgLayout">
        <pc:chgData name="Marlene Beer" userId="eb7f24e32e9a1460" providerId="LiveId" clId="{90358F20-11BB-4C70-8D7B-0BEEF150184F}" dt="2023-09-13T16:20:25.603" v="246"/>
        <pc:sldMkLst>
          <pc:docMk/>
          <pc:sldMk cId="1009718771" sldId="291"/>
        </pc:sldMkLst>
        <pc:spChg chg="del mod ord">
          <ac:chgData name="Marlene Beer" userId="eb7f24e32e9a1460" providerId="LiveId" clId="{90358F20-11BB-4C70-8D7B-0BEEF150184F}" dt="2023-09-13T16:15:16.298" v="233" actId="478"/>
          <ac:spMkLst>
            <pc:docMk/>
            <pc:sldMk cId="1009718771" sldId="291"/>
            <ac:spMk id="2" creationId="{615F3451-8FF4-3CD7-7788-0B3A921DE0A1}"/>
          </ac:spMkLst>
        </pc:spChg>
        <pc:spChg chg="del mod ord">
          <ac:chgData name="Marlene Beer" userId="eb7f24e32e9a1460" providerId="LiveId" clId="{90358F20-11BB-4C70-8D7B-0BEEF150184F}" dt="2023-09-13T16:15:20.027" v="235" actId="478"/>
          <ac:spMkLst>
            <pc:docMk/>
            <pc:sldMk cId="1009718771" sldId="291"/>
            <ac:spMk id="3" creationId="{A0D8CD9B-B119-0243-3B9E-8C0F6D4C8427}"/>
          </ac:spMkLst>
        </pc:spChg>
        <pc:spChg chg="del mod ord">
          <ac:chgData name="Marlene Beer" userId="eb7f24e32e9a1460" providerId="LiveId" clId="{90358F20-11BB-4C70-8D7B-0BEEF150184F}" dt="2023-09-13T16:15:17.212" v="234" actId="478"/>
          <ac:spMkLst>
            <pc:docMk/>
            <pc:sldMk cId="1009718771" sldId="291"/>
            <ac:spMk id="4" creationId="{7DA3042A-715F-FC57-263E-849C3A38446F}"/>
          </ac:spMkLst>
        </pc:spChg>
        <pc:spChg chg="del mod ord">
          <ac:chgData name="Marlene Beer" userId="eb7f24e32e9a1460" providerId="LiveId" clId="{90358F20-11BB-4C70-8D7B-0BEEF150184F}" dt="2023-09-13T16:15:08.740" v="228" actId="478"/>
          <ac:spMkLst>
            <pc:docMk/>
            <pc:sldMk cId="1009718771" sldId="291"/>
            <ac:spMk id="5" creationId="{39FC5351-A3D1-6F27-E679-835745E9AD47}"/>
          </ac:spMkLst>
        </pc:spChg>
        <pc:spChg chg="add del mod ord">
          <ac:chgData name="Marlene Beer" userId="eb7f24e32e9a1460" providerId="LiveId" clId="{90358F20-11BB-4C70-8D7B-0BEEF150184F}" dt="2023-09-13T16:15:13.560" v="231" actId="478"/>
          <ac:spMkLst>
            <pc:docMk/>
            <pc:sldMk cId="1009718771" sldId="291"/>
            <ac:spMk id="6" creationId="{6D26A328-CDD5-6C2D-8A00-254586661059}"/>
          </ac:spMkLst>
        </pc:spChg>
        <pc:spChg chg="add del mod">
          <ac:chgData name="Marlene Beer" userId="eb7f24e32e9a1460" providerId="LiveId" clId="{90358F20-11BB-4C70-8D7B-0BEEF150184F}" dt="2023-09-13T16:14:59.641" v="225" actId="478"/>
          <ac:spMkLst>
            <pc:docMk/>
            <pc:sldMk cId="1009718771" sldId="291"/>
            <ac:spMk id="8" creationId="{1F19EB0D-CE8E-379D-2B10-F7778C183AA2}"/>
          </ac:spMkLst>
        </pc:spChg>
        <pc:spChg chg="del">
          <ac:chgData name="Marlene Beer" userId="eb7f24e32e9a1460" providerId="LiveId" clId="{90358F20-11BB-4C70-8D7B-0BEEF150184F}" dt="2023-09-13T16:15:03.952" v="226" actId="700"/>
          <ac:spMkLst>
            <pc:docMk/>
            <pc:sldMk cId="1009718771" sldId="291"/>
            <ac:spMk id="12" creationId="{D41BEAED-ADE8-9915-328E-F570F73660FD}"/>
          </ac:spMkLst>
        </pc:spChg>
        <pc:picChg chg="add mod modCrop">
          <ac:chgData name="Marlene Beer" userId="eb7f24e32e9a1460" providerId="LiveId" clId="{90358F20-11BB-4C70-8D7B-0BEEF150184F}" dt="2023-09-13T16:18:49.038" v="241" actId="1076"/>
          <ac:picMkLst>
            <pc:docMk/>
            <pc:sldMk cId="1009718771" sldId="291"/>
            <ac:picMk id="7" creationId="{EB756C6E-513F-BA28-350D-B1B43C6EE504}"/>
          </ac:picMkLst>
        </pc:picChg>
        <pc:picChg chg="del">
          <ac:chgData name="Marlene Beer" userId="eb7f24e32e9a1460" providerId="LiveId" clId="{90358F20-11BB-4C70-8D7B-0BEEF150184F}" dt="2023-09-13T16:14:56.684" v="224" actId="478"/>
          <ac:picMkLst>
            <pc:docMk/>
            <pc:sldMk cId="1009718771" sldId="291"/>
            <ac:picMk id="13" creationId="{B7C8B2ED-B296-3EA5-C962-C00203C29CDF}"/>
          </ac:picMkLst>
        </pc:picChg>
      </pc:sldChg>
      <pc:sldChg chg="modSp mod">
        <pc:chgData name="Marlene Beer" userId="eb7f24e32e9a1460" providerId="LiveId" clId="{90358F20-11BB-4C70-8D7B-0BEEF150184F}" dt="2023-08-31T15:53:12.117" v="218" actId="20577"/>
        <pc:sldMkLst>
          <pc:docMk/>
          <pc:sldMk cId="2831969511" sldId="298"/>
        </pc:sldMkLst>
        <pc:spChg chg="mod">
          <ac:chgData name="Marlene Beer" userId="eb7f24e32e9a1460" providerId="LiveId" clId="{90358F20-11BB-4C70-8D7B-0BEEF150184F}" dt="2023-08-31T15:53:12.117" v="218" actId="20577"/>
          <ac:spMkLst>
            <pc:docMk/>
            <pc:sldMk cId="2831969511" sldId="298"/>
            <ac:spMk id="6" creationId="{F47E48A9-5520-DF25-936C-4407B3030E91}"/>
          </ac:spMkLst>
        </pc:spChg>
      </pc:sldChg>
      <pc:sldChg chg="modSp mod">
        <pc:chgData name="Marlene Beer" userId="eb7f24e32e9a1460" providerId="LiveId" clId="{90358F20-11BB-4C70-8D7B-0BEEF150184F}" dt="2023-08-31T15:52:43.283" v="206" actId="20577"/>
        <pc:sldMkLst>
          <pc:docMk/>
          <pc:sldMk cId="3836995302" sldId="301"/>
        </pc:sldMkLst>
        <pc:spChg chg="mod">
          <ac:chgData name="Marlene Beer" userId="eb7f24e32e9a1460" providerId="LiveId" clId="{90358F20-11BB-4C70-8D7B-0BEEF150184F}" dt="2023-08-31T15:52:43.283" v="206" actId="20577"/>
          <ac:spMkLst>
            <pc:docMk/>
            <pc:sldMk cId="3836995302" sldId="301"/>
            <ac:spMk id="6" creationId="{E59F6863-BFF3-DB63-C71B-1E3A5F17A064}"/>
          </ac:spMkLst>
        </pc:spChg>
      </pc:sldChg>
      <pc:sldMasterChg chg="modSldLayout">
        <pc:chgData name="Marlene Beer" userId="eb7f24e32e9a1460" providerId="LiveId" clId="{90358F20-11BB-4C70-8D7B-0BEEF150184F}" dt="2023-08-31T15:48:01.435" v="0" actId="14826"/>
        <pc:sldMasterMkLst>
          <pc:docMk/>
          <pc:sldMasterMk cId="3982693145" sldId="2147483648"/>
        </pc:sldMasterMkLst>
        <pc:sldLayoutChg chg="modSp">
          <pc:chgData name="Marlene Beer" userId="eb7f24e32e9a1460" providerId="LiveId" clId="{90358F20-11BB-4C70-8D7B-0BEEF150184F}" dt="2023-08-31T15:48:01.435" v="0" actId="14826"/>
          <pc:sldLayoutMkLst>
            <pc:docMk/>
            <pc:sldMasterMk cId="3982693145" sldId="2147483648"/>
            <pc:sldLayoutMk cId="3784213942" sldId="2147483649"/>
          </pc:sldLayoutMkLst>
          <pc:picChg chg="mod">
            <ac:chgData name="Marlene Beer" userId="eb7f24e32e9a1460" providerId="LiveId" clId="{90358F20-11BB-4C70-8D7B-0BEEF150184F}" dt="2023-08-31T15:48:01.435" v="0" actId="14826"/>
            <ac:picMkLst>
              <pc:docMk/>
              <pc:sldMasterMk cId="3982693145" sldId="2147483648"/>
              <pc:sldLayoutMk cId="3784213942" sldId="2147483649"/>
              <ac:picMk id="23" creationId="{72FEEF05-B86F-2B4F-A04E-7F4D85938356}"/>
            </ac:picMkLst>
          </pc:picChg>
        </pc:sldLayoutChg>
      </pc:sldMasterChg>
    </pc:docChg>
  </pc:docChgLst>
  <pc:docChgLst>
    <pc:chgData name="Marlene Beer" userId="eb7f24e32e9a1460" providerId="LiveId" clId="{4EFCE9A3-A985-471C-8816-85837CAA6A85}"/>
    <pc:docChg chg="undo custSel addSld delSld modSld sldOrd">
      <pc:chgData name="Marlene Beer" userId="eb7f24e32e9a1460" providerId="LiveId" clId="{4EFCE9A3-A985-471C-8816-85837CAA6A85}" dt="2023-09-22T07:10:53.185" v="1355"/>
      <pc:docMkLst>
        <pc:docMk/>
      </pc:docMkLst>
      <pc:sldChg chg="modTransition">
        <pc:chgData name="Marlene Beer" userId="eb7f24e32e9a1460" providerId="LiveId" clId="{4EFCE9A3-A985-471C-8816-85837CAA6A85}" dt="2023-09-22T06:17:12.450" v="836"/>
        <pc:sldMkLst>
          <pc:docMk/>
          <pc:sldMk cId="1330097702" sldId="256"/>
        </pc:sldMkLst>
      </pc:sldChg>
      <pc:sldChg chg="addSp delSp modSp mod ord modTransition">
        <pc:chgData name="Marlene Beer" userId="eb7f24e32e9a1460" providerId="LiveId" clId="{4EFCE9A3-A985-471C-8816-85837CAA6A85}" dt="2023-09-22T06:46:54.734" v="1083" actId="478"/>
        <pc:sldMkLst>
          <pc:docMk/>
          <pc:sldMk cId="576860352" sldId="257"/>
        </pc:sldMkLst>
        <pc:spChg chg="add del mod">
          <ac:chgData name="Marlene Beer" userId="eb7f24e32e9a1460" providerId="LiveId" clId="{4EFCE9A3-A985-471C-8816-85837CAA6A85}" dt="2023-09-22T06:46:54.734" v="1083" actId="478"/>
          <ac:spMkLst>
            <pc:docMk/>
            <pc:sldMk cId="576860352" sldId="257"/>
            <ac:spMk id="7" creationId="{523C0B19-6967-FC05-5E2D-AA7A99F01ED6}"/>
          </ac:spMkLst>
        </pc:spChg>
      </pc:sldChg>
      <pc:sldChg chg="modSp mod modTransition">
        <pc:chgData name="Marlene Beer" userId="eb7f24e32e9a1460" providerId="LiveId" clId="{4EFCE9A3-A985-471C-8816-85837CAA6A85}" dt="2023-09-22T06:17:12.450" v="836"/>
        <pc:sldMkLst>
          <pc:docMk/>
          <pc:sldMk cId="1498197348" sldId="260"/>
        </pc:sldMkLst>
        <pc:grpChg chg="mod">
          <ac:chgData name="Marlene Beer" userId="eb7f24e32e9a1460" providerId="LiveId" clId="{4EFCE9A3-A985-471C-8816-85837CAA6A85}" dt="2023-09-22T06:14:25.777" v="812" actId="408"/>
          <ac:grpSpMkLst>
            <pc:docMk/>
            <pc:sldMk cId="1498197348" sldId="260"/>
            <ac:grpSpMk id="7" creationId="{D6566C3B-C971-07E3-7E64-D827B6254062}"/>
          </ac:grpSpMkLst>
        </pc:grpChg>
        <pc:grpChg chg="mod">
          <ac:chgData name="Marlene Beer" userId="eb7f24e32e9a1460" providerId="LiveId" clId="{4EFCE9A3-A985-471C-8816-85837CAA6A85}" dt="2023-09-22T06:15:20.911" v="817" actId="1076"/>
          <ac:grpSpMkLst>
            <pc:docMk/>
            <pc:sldMk cId="1498197348" sldId="260"/>
            <ac:grpSpMk id="26" creationId="{69A1838B-C2A1-ACC9-CEB4-3532F79FD7FE}"/>
          </ac:grpSpMkLst>
        </pc:grpChg>
        <pc:grpChg chg="mod">
          <ac:chgData name="Marlene Beer" userId="eb7f24e32e9a1460" providerId="LiveId" clId="{4EFCE9A3-A985-471C-8816-85837CAA6A85}" dt="2023-09-22T06:14:54.675" v="816" actId="14100"/>
          <ac:grpSpMkLst>
            <pc:docMk/>
            <pc:sldMk cId="1498197348" sldId="260"/>
            <ac:grpSpMk id="27" creationId="{87E1FB8F-1E30-5C6C-C8E8-2D7BA88CA10D}"/>
          </ac:grpSpMkLst>
        </pc:grpChg>
      </pc:sldChg>
      <pc:sldChg chg="modTransition">
        <pc:chgData name="Marlene Beer" userId="eb7f24e32e9a1460" providerId="LiveId" clId="{4EFCE9A3-A985-471C-8816-85837CAA6A85}" dt="2023-09-22T06:17:12.450" v="836"/>
        <pc:sldMkLst>
          <pc:docMk/>
          <pc:sldMk cId="2008949923" sldId="261"/>
        </pc:sldMkLst>
      </pc:sldChg>
      <pc:sldChg chg="addSp modSp ord modTransition modAnim">
        <pc:chgData name="Marlene Beer" userId="eb7f24e32e9a1460" providerId="LiveId" clId="{4EFCE9A3-A985-471C-8816-85837CAA6A85}" dt="2023-09-22T07:08:56.619" v="1351"/>
        <pc:sldMkLst>
          <pc:docMk/>
          <pc:sldMk cId="1840781154" sldId="262"/>
        </pc:sldMkLst>
        <pc:grpChg chg="add mod">
          <ac:chgData name="Marlene Beer" userId="eb7f24e32e9a1460" providerId="LiveId" clId="{4EFCE9A3-A985-471C-8816-85837CAA6A85}" dt="2023-09-22T07:08:24.743" v="1348" actId="164"/>
          <ac:grpSpMkLst>
            <pc:docMk/>
            <pc:sldMk cId="1840781154" sldId="262"/>
            <ac:grpSpMk id="7" creationId="{9B129B1D-67DC-D2D1-AC77-56552FBCAFB8}"/>
          </ac:grpSpMkLst>
        </pc:grpChg>
        <pc:grpChg chg="mod">
          <ac:chgData name="Marlene Beer" userId="eb7f24e32e9a1460" providerId="LiveId" clId="{4EFCE9A3-A985-471C-8816-85837CAA6A85}" dt="2023-09-22T07:08:24.743" v="1348" actId="164"/>
          <ac:grpSpMkLst>
            <pc:docMk/>
            <pc:sldMk cId="1840781154" sldId="262"/>
            <ac:grpSpMk id="16" creationId="{89967556-0366-B198-9259-D567A04D6787}"/>
          </ac:grpSpMkLst>
        </pc:grpChg>
        <pc:picChg chg="mod">
          <ac:chgData name="Marlene Beer" userId="eb7f24e32e9a1460" providerId="LiveId" clId="{4EFCE9A3-A985-471C-8816-85837CAA6A85}" dt="2023-09-22T07:08:24.743" v="1348" actId="164"/>
          <ac:picMkLst>
            <pc:docMk/>
            <pc:sldMk cId="1840781154" sldId="262"/>
            <ac:picMk id="17" creationId="{E4EDFB99-4FC0-B8BA-CEDE-83B20B6C6357}"/>
          </ac:picMkLst>
        </pc:picChg>
      </pc:sldChg>
      <pc:sldChg chg="del">
        <pc:chgData name="Marlene Beer" userId="eb7f24e32e9a1460" providerId="LiveId" clId="{4EFCE9A3-A985-471C-8816-85837CAA6A85}" dt="2023-09-22T06:14:02.702" v="811" actId="47"/>
        <pc:sldMkLst>
          <pc:docMk/>
          <pc:sldMk cId="2216916600" sldId="263"/>
        </pc:sldMkLst>
      </pc:sldChg>
      <pc:sldChg chg="modTransition">
        <pc:chgData name="Marlene Beer" userId="eb7f24e32e9a1460" providerId="LiveId" clId="{4EFCE9A3-A985-471C-8816-85837CAA6A85}" dt="2023-09-22T06:17:12.450" v="836"/>
        <pc:sldMkLst>
          <pc:docMk/>
          <pc:sldMk cId="576522293" sldId="265"/>
        </pc:sldMkLst>
      </pc:sldChg>
      <pc:sldChg chg="modTransition">
        <pc:chgData name="Marlene Beer" userId="eb7f24e32e9a1460" providerId="LiveId" clId="{4EFCE9A3-A985-471C-8816-85837CAA6A85}" dt="2023-09-22T06:17:12.450" v="836"/>
        <pc:sldMkLst>
          <pc:docMk/>
          <pc:sldMk cId="3769657771" sldId="266"/>
        </pc:sldMkLst>
      </pc:sldChg>
      <pc:sldChg chg="modTransition">
        <pc:chgData name="Marlene Beer" userId="eb7f24e32e9a1460" providerId="LiveId" clId="{4EFCE9A3-A985-471C-8816-85837CAA6A85}" dt="2023-09-22T06:17:12.450" v="836"/>
        <pc:sldMkLst>
          <pc:docMk/>
          <pc:sldMk cId="2747401414" sldId="267"/>
        </pc:sldMkLst>
      </pc:sldChg>
      <pc:sldChg chg="modTransition">
        <pc:chgData name="Marlene Beer" userId="eb7f24e32e9a1460" providerId="LiveId" clId="{4EFCE9A3-A985-471C-8816-85837CAA6A85}" dt="2023-09-22T06:17:12.450" v="836"/>
        <pc:sldMkLst>
          <pc:docMk/>
          <pc:sldMk cId="1861097478" sldId="268"/>
        </pc:sldMkLst>
      </pc:sldChg>
      <pc:sldChg chg="modTransition">
        <pc:chgData name="Marlene Beer" userId="eb7f24e32e9a1460" providerId="LiveId" clId="{4EFCE9A3-A985-471C-8816-85837CAA6A85}" dt="2023-09-22T06:17:12.450" v="836"/>
        <pc:sldMkLst>
          <pc:docMk/>
          <pc:sldMk cId="2011055510" sldId="269"/>
        </pc:sldMkLst>
      </pc:sldChg>
      <pc:sldChg chg="modTransition">
        <pc:chgData name="Marlene Beer" userId="eb7f24e32e9a1460" providerId="LiveId" clId="{4EFCE9A3-A985-471C-8816-85837CAA6A85}" dt="2023-09-22T06:17:12.450" v="836"/>
        <pc:sldMkLst>
          <pc:docMk/>
          <pc:sldMk cId="2574881066" sldId="270"/>
        </pc:sldMkLst>
      </pc:sldChg>
      <pc:sldChg chg="modTransition">
        <pc:chgData name="Marlene Beer" userId="eb7f24e32e9a1460" providerId="LiveId" clId="{4EFCE9A3-A985-471C-8816-85837CAA6A85}" dt="2023-09-22T06:17:12.450" v="836"/>
        <pc:sldMkLst>
          <pc:docMk/>
          <pc:sldMk cId="2005403464" sldId="271"/>
        </pc:sldMkLst>
      </pc:sldChg>
      <pc:sldChg chg="modTransition modAnim">
        <pc:chgData name="Marlene Beer" userId="eb7f24e32e9a1460" providerId="LiveId" clId="{4EFCE9A3-A985-471C-8816-85837CAA6A85}" dt="2023-09-22T07:10:53.185" v="1355"/>
        <pc:sldMkLst>
          <pc:docMk/>
          <pc:sldMk cId="615412304" sldId="280"/>
        </pc:sldMkLst>
      </pc:sldChg>
      <pc:sldChg chg="modTransition">
        <pc:chgData name="Marlene Beer" userId="eb7f24e32e9a1460" providerId="LiveId" clId="{4EFCE9A3-A985-471C-8816-85837CAA6A85}" dt="2023-09-22T06:17:12.450" v="836"/>
        <pc:sldMkLst>
          <pc:docMk/>
          <pc:sldMk cId="3645997577" sldId="283"/>
        </pc:sldMkLst>
      </pc:sldChg>
      <pc:sldChg chg="modTransition">
        <pc:chgData name="Marlene Beer" userId="eb7f24e32e9a1460" providerId="LiveId" clId="{4EFCE9A3-A985-471C-8816-85837CAA6A85}" dt="2023-09-22T06:17:12.450" v="836"/>
        <pc:sldMkLst>
          <pc:docMk/>
          <pc:sldMk cId="3498816851" sldId="285"/>
        </pc:sldMkLst>
      </pc:sldChg>
      <pc:sldChg chg="modTransition">
        <pc:chgData name="Marlene Beer" userId="eb7f24e32e9a1460" providerId="LiveId" clId="{4EFCE9A3-A985-471C-8816-85837CAA6A85}" dt="2023-09-22T06:17:12.450" v="836"/>
        <pc:sldMkLst>
          <pc:docMk/>
          <pc:sldMk cId="3604578066" sldId="287"/>
        </pc:sldMkLst>
      </pc:sldChg>
      <pc:sldChg chg="modTransition">
        <pc:chgData name="Marlene Beer" userId="eb7f24e32e9a1460" providerId="LiveId" clId="{4EFCE9A3-A985-471C-8816-85837CAA6A85}" dt="2023-09-22T06:17:12.450" v="836"/>
        <pc:sldMkLst>
          <pc:docMk/>
          <pc:sldMk cId="1637227908" sldId="289"/>
        </pc:sldMkLst>
      </pc:sldChg>
      <pc:sldChg chg="mod modTransition modShow">
        <pc:chgData name="Marlene Beer" userId="eb7f24e32e9a1460" providerId="LiveId" clId="{4EFCE9A3-A985-471C-8816-85837CAA6A85}" dt="2023-09-22T06:17:12.450" v="836"/>
        <pc:sldMkLst>
          <pc:docMk/>
          <pc:sldMk cId="1963752608" sldId="290"/>
        </pc:sldMkLst>
      </pc:sldChg>
      <pc:sldChg chg="ord modTransition">
        <pc:chgData name="Marlene Beer" userId="eb7f24e32e9a1460" providerId="LiveId" clId="{4EFCE9A3-A985-471C-8816-85837CAA6A85}" dt="2023-09-22T06:17:12.450" v="836"/>
        <pc:sldMkLst>
          <pc:docMk/>
          <pc:sldMk cId="1009718771" sldId="291"/>
        </pc:sldMkLst>
      </pc:sldChg>
      <pc:sldChg chg="modTransition">
        <pc:chgData name="Marlene Beer" userId="eb7f24e32e9a1460" providerId="LiveId" clId="{4EFCE9A3-A985-471C-8816-85837CAA6A85}" dt="2023-09-22T06:17:12.450" v="836"/>
        <pc:sldMkLst>
          <pc:docMk/>
          <pc:sldMk cId="3080176677" sldId="292"/>
        </pc:sldMkLst>
      </pc:sldChg>
      <pc:sldChg chg="ord modTransition">
        <pc:chgData name="Marlene Beer" userId="eb7f24e32e9a1460" providerId="LiveId" clId="{4EFCE9A3-A985-471C-8816-85837CAA6A85}" dt="2023-09-22T06:17:12.450" v="836"/>
        <pc:sldMkLst>
          <pc:docMk/>
          <pc:sldMk cId="3545321955" sldId="293"/>
        </pc:sldMkLst>
      </pc:sldChg>
      <pc:sldChg chg="addSp delSp modSp mod modTransition">
        <pc:chgData name="Marlene Beer" userId="eb7f24e32e9a1460" providerId="LiveId" clId="{4EFCE9A3-A985-471C-8816-85837CAA6A85}" dt="2023-09-22T07:05:17.227" v="1344" actId="20577"/>
        <pc:sldMkLst>
          <pc:docMk/>
          <pc:sldMk cId="2161880066" sldId="295"/>
        </pc:sldMkLst>
        <pc:spChg chg="mod">
          <ac:chgData name="Marlene Beer" userId="eb7f24e32e9a1460" providerId="LiveId" clId="{4EFCE9A3-A985-471C-8816-85837CAA6A85}" dt="2023-09-22T07:05:17.227" v="1344" actId="20577"/>
          <ac:spMkLst>
            <pc:docMk/>
            <pc:sldMk cId="2161880066" sldId="295"/>
            <ac:spMk id="6" creationId="{A4F3D685-4A99-8760-67E3-D563826DA458}"/>
          </ac:spMkLst>
        </pc:spChg>
        <pc:spChg chg="mod">
          <ac:chgData name="Marlene Beer" userId="eb7f24e32e9a1460" providerId="LiveId" clId="{4EFCE9A3-A985-471C-8816-85837CAA6A85}" dt="2023-09-22T06:48:17.805" v="1090" actId="1076"/>
          <ac:spMkLst>
            <pc:docMk/>
            <pc:sldMk cId="2161880066" sldId="295"/>
            <ac:spMk id="8" creationId="{5C761473-8949-47D9-34D1-0BBFD970FA4F}"/>
          </ac:spMkLst>
        </pc:spChg>
        <pc:picChg chg="add del mod">
          <ac:chgData name="Marlene Beer" userId="eb7f24e32e9a1460" providerId="LiveId" clId="{4EFCE9A3-A985-471C-8816-85837CAA6A85}" dt="2023-09-22T06:48:20.191" v="1091" actId="478"/>
          <ac:picMkLst>
            <pc:docMk/>
            <pc:sldMk cId="2161880066" sldId="295"/>
            <ac:picMk id="7" creationId="{077D489D-BD0B-D54F-0521-4686DE9229FE}"/>
          </ac:picMkLst>
        </pc:picChg>
      </pc:sldChg>
      <pc:sldChg chg="modTransition">
        <pc:chgData name="Marlene Beer" userId="eb7f24e32e9a1460" providerId="LiveId" clId="{4EFCE9A3-A985-471C-8816-85837CAA6A85}" dt="2023-09-22T06:17:12.450" v="836"/>
        <pc:sldMkLst>
          <pc:docMk/>
          <pc:sldMk cId="1495456858" sldId="296"/>
        </pc:sldMkLst>
      </pc:sldChg>
      <pc:sldChg chg="mod modTransition modShow">
        <pc:chgData name="Marlene Beer" userId="eb7f24e32e9a1460" providerId="LiveId" clId="{4EFCE9A3-A985-471C-8816-85837CAA6A85}" dt="2023-09-22T07:04:37.409" v="1336" actId="729"/>
        <pc:sldMkLst>
          <pc:docMk/>
          <pc:sldMk cId="2831969511" sldId="298"/>
        </pc:sldMkLst>
      </pc:sldChg>
      <pc:sldChg chg="modTransition modAnim">
        <pc:chgData name="Marlene Beer" userId="eb7f24e32e9a1460" providerId="LiveId" clId="{4EFCE9A3-A985-471C-8816-85837CAA6A85}" dt="2023-09-22T07:10:33.744" v="1353"/>
        <pc:sldMkLst>
          <pc:docMk/>
          <pc:sldMk cId="3283795506" sldId="299"/>
        </pc:sldMkLst>
      </pc:sldChg>
      <pc:sldChg chg="mod modTransition modShow">
        <pc:chgData name="Marlene Beer" userId="eb7f24e32e9a1460" providerId="LiveId" clId="{4EFCE9A3-A985-471C-8816-85837CAA6A85}" dt="2023-09-22T06:17:12.450" v="836"/>
        <pc:sldMkLst>
          <pc:docMk/>
          <pc:sldMk cId="836803029" sldId="300"/>
        </pc:sldMkLst>
      </pc:sldChg>
      <pc:sldChg chg="modSp mod modTransition modNotesTx">
        <pc:chgData name="Marlene Beer" userId="eb7f24e32e9a1460" providerId="LiveId" clId="{4EFCE9A3-A985-471C-8816-85837CAA6A85}" dt="2023-09-22T06:17:12.450" v="836"/>
        <pc:sldMkLst>
          <pc:docMk/>
          <pc:sldMk cId="3836995302" sldId="301"/>
        </pc:sldMkLst>
        <pc:spChg chg="mod">
          <ac:chgData name="Marlene Beer" userId="eb7f24e32e9a1460" providerId="LiveId" clId="{4EFCE9A3-A985-471C-8816-85837CAA6A85}" dt="2023-09-22T05:39:50.097" v="100" actId="20577"/>
          <ac:spMkLst>
            <pc:docMk/>
            <pc:sldMk cId="3836995302" sldId="301"/>
            <ac:spMk id="6" creationId="{E59F6863-BFF3-DB63-C71B-1E3A5F17A064}"/>
          </ac:spMkLst>
        </pc:spChg>
      </pc:sldChg>
      <pc:sldChg chg="add del mod modTransition modShow">
        <pc:chgData name="Marlene Beer" userId="eb7f24e32e9a1460" providerId="LiveId" clId="{4EFCE9A3-A985-471C-8816-85837CAA6A85}" dt="2023-09-22T06:46:15.795" v="1047" actId="47"/>
        <pc:sldMkLst>
          <pc:docMk/>
          <pc:sldMk cId="1396811093" sldId="302"/>
        </pc:sldMkLst>
      </pc:sldChg>
      <pc:sldChg chg="add del">
        <pc:chgData name="Marlene Beer" userId="eb7f24e32e9a1460" providerId="LiveId" clId="{4EFCE9A3-A985-471C-8816-85837CAA6A85}" dt="2023-09-22T06:16:59.058" v="835" actId="47"/>
        <pc:sldMkLst>
          <pc:docMk/>
          <pc:sldMk cId="1811458698" sldId="303"/>
        </pc:sldMkLst>
      </pc:sldChg>
      <pc:sldChg chg="modSp add mod modTransition">
        <pc:chgData name="Marlene Beer" userId="eb7f24e32e9a1460" providerId="LiveId" clId="{4EFCE9A3-A985-471C-8816-85837CAA6A85}" dt="2023-09-22T06:21:06.607" v="895" actId="1076"/>
        <pc:sldMkLst>
          <pc:docMk/>
          <pc:sldMk cId="3345907648" sldId="304"/>
        </pc:sldMkLst>
        <pc:spChg chg="mod">
          <ac:chgData name="Marlene Beer" userId="eb7f24e32e9a1460" providerId="LiveId" clId="{4EFCE9A3-A985-471C-8816-85837CAA6A85}" dt="2023-09-22T06:20:43.560" v="889" actId="255"/>
          <ac:spMkLst>
            <pc:docMk/>
            <pc:sldMk cId="3345907648" sldId="304"/>
            <ac:spMk id="6" creationId="{59D62A0A-B534-F755-0F82-F12C41623AC9}"/>
          </ac:spMkLst>
        </pc:spChg>
        <pc:spChg chg="mod">
          <ac:chgData name="Marlene Beer" userId="eb7f24e32e9a1460" providerId="LiveId" clId="{4EFCE9A3-A985-471C-8816-85837CAA6A85}" dt="2023-09-22T06:21:06.607" v="895" actId="1076"/>
          <ac:spMkLst>
            <pc:docMk/>
            <pc:sldMk cId="3345907648" sldId="304"/>
            <ac:spMk id="7" creationId="{92B0682F-A602-CA3A-CC4C-4DE35E00AAC8}"/>
          </ac:spMkLst>
        </pc:spChg>
      </pc:sldChg>
      <pc:sldChg chg="delSp modSp add mod modTransition">
        <pc:chgData name="Marlene Beer" userId="eb7f24e32e9a1460" providerId="LiveId" clId="{4EFCE9A3-A985-471C-8816-85837CAA6A85}" dt="2023-09-22T06:25:22.474" v="938" actId="6549"/>
        <pc:sldMkLst>
          <pc:docMk/>
          <pc:sldMk cId="2105692934" sldId="305"/>
        </pc:sldMkLst>
        <pc:spChg chg="mod">
          <ac:chgData name="Marlene Beer" userId="eb7f24e32e9a1460" providerId="LiveId" clId="{4EFCE9A3-A985-471C-8816-85837CAA6A85}" dt="2023-09-22T05:45:47.184" v="131" actId="20577"/>
          <ac:spMkLst>
            <pc:docMk/>
            <pc:sldMk cId="2105692934" sldId="305"/>
            <ac:spMk id="5" creationId="{144EE213-98F8-F4A0-F57D-91430AFE2295}"/>
          </ac:spMkLst>
        </pc:spChg>
        <pc:spChg chg="mod">
          <ac:chgData name="Marlene Beer" userId="eb7f24e32e9a1460" providerId="LiveId" clId="{4EFCE9A3-A985-471C-8816-85837CAA6A85}" dt="2023-09-22T06:25:22.474" v="938" actId="6549"/>
          <ac:spMkLst>
            <pc:docMk/>
            <pc:sldMk cId="2105692934" sldId="305"/>
            <ac:spMk id="6" creationId="{59D62A0A-B534-F755-0F82-F12C41623AC9}"/>
          </ac:spMkLst>
        </pc:spChg>
        <pc:spChg chg="mod">
          <ac:chgData name="Marlene Beer" userId="eb7f24e32e9a1460" providerId="LiveId" clId="{4EFCE9A3-A985-471C-8816-85837CAA6A85}" dt="2023-09-22T06:24:46.500" v="900" actId="1076"/>
          <ac:spMkLst>
            <pc:docMk/>
            <pc:sldMk cId="2105692934" sldId="305"/>
            <ac:spMk id="15" creationId="{56A2E156-510D-4108-0912-EDD99E9E2053}"/>
          </ac:spMkLst>
        </pc:spChg>
        <pc:graphicFrameChg chg="del mod">
          <ac:chgData name="Marlene Beer" userId="eb7f24e32e9a1460" providerId="LiveId" clId="{4EFCE9A3-A985-471C-8816-85837CAA6A85}" dt="2023-09-22T05:51:32.669" v="513" actId="478"/>
          <ac:graphicFrameMkLst>
            <pc:docMk/>
            <pc:sldMk cId="2105692934" sldId="305"/>
            <ac:graphicFrameMk id="10" creationId="{E0E2EC0E-9B54-AEBE-B837-4BCB1B990E69}"/>
          </ac:graphicFrameMkLst>
        </pc:graphicFrameChg>
        <pc:graphicFrameChg chg="del">
          <ac:chgData name="Marlene Beer" userId="eb7f24e32e9a1460" providerId="LiveId" clId="{4EFCE9A3-A985-471C-8816-85837CAA6A85}" dt="2023-09-22T05:45:42.484" v="130" actId="478"/>
          <ac:graphicFrameMkLst>
            <pc:docMk/>
            <pc:sldMk cId="2105692934" sldId="305"/>
            <ac:graphicFrameMk id="13" creationId="{9A837DD7-5CDE-C706-DB92-C264EBD2E04D}"/>
          </ac:graphicFrameMkLst>
        </pc:graphicFrameChg>
        <pc:graphicFrameChg chg="mod">
          <ac:chgData name="Marlene Beer" userId="eb7f24e32e9a1460" providerId="LiveId" clId="{4EFCE9A3-A985-471C-8816-85837CAA6A85}" dt="2023-09-22T05:48:00.151" v="150" actId="207"/>
          <ac:graphicFrameMkLst>
            <pc:docMk/>
            <pc:sldMk cId="2105692934" sldId="305"/>
            <ac:graphicFrameMk id="14" creationId="{9A837DD7-5CDE-C706-DB92-C264EBD2E04D}"/>
          </ac:graphicFrameMkLst>
        </pc:graphicFrameChg>
      </pc:sldChg>
      <pc:sldChg chg="modSp add mod modTransition">
        <pc:chgData name="Marlene Beer" userId="eb7f24e32e9a1460" providerId="LiveId" clId="{4EFCE9A3-A985-471C-8816-85837CAA6A85}" dt="2023-09-22T06:45:23.708" v="1045" actId="6549"/>
        <pc:sldMkLst>
          <pc:docMk/>
          <pc:sldMk cId="3508647532" sldId="306"/>
        </pc:sldMkLst>
        <pc:spChg chg="mod">
          <ac:chgData name="Marlene Beer" userId="eb7f24e32e9a1460" providerId="LiveId" clId="{4EFCE9A3-A985-471C-8816-85837CAA6A85}" dt="2023-09-22T06:42:04.313" v="942" actId="14100"/>
          <ac:spMkLst>
            <pc:docMk/>
            <pc:sldMk cId="3508647532" sldId="306"/>
            <ac:spMk id="7" creationId="{88B19166-AEB2-09B0-DCEE-A4B7F56A1CE8}"/>
          </ac:spMkLst>
        </pc:spChg>
        <pc:spChg chg="mod">
          <ac:chgData name="Marlene Beer" userId="eb7f24e32e9a1460" providerId="LiveId" clId="{4EFCE9A3-A985-471C-8816-85837CAA6A85}" dt="2023-09-22T06:44:10.730" v="991" actId="6549"/>
          <ac:spMkLst>
            <pc:docMk/>
            <pc:sldMk cId="3508647532" sldId="306"/>
            <ac:spMk id="8" creationId="{85207102-E68C-493D-F72E-A675789937AE}"/>
          </ac:spMkLst>
        </pc:spChg>
        <pc:spChg chg="mod">
          <ac:chgData name="Marlene Beer" userId="eb7f24e32e9a1460" providerId="LiveId" clId="{4EFCE9A3-A985-471C-8816-85837CAA6A85}" dt="2023-09-22T06:42:22.539" v="945" actId="6549"/>
          <ac:spMkLst>
            <pc:docMk/>
            <pc:sldMk cId="3508647532" sldId="306"/>
            <ac:spMk id="10" creationId="{29720448-1C3F-4BD9-BF2F-0CF16B74244D}"/>
          </ac:spMkLst>
        </pc:spChg>
        <pc:spChg chg="mod">
          <ac:chgData name="Marlene Beer" userId="eb7f24e32e9a1460" providerId="LiveId" clId="{4EFCE9A3-A985-471C-8816-85837CAA6A85}" dt="2023-09-22T06:44:23.845" v="994" actId="113"/>
          <ac:spMkLst>
            <pc:docMk/>
            <pc:sldMk cId="3508647532" sldId="306"/>
            <ac:spMk id="11" creationId="{A5A5F538-B07B-CBB4-A3D1-6D61928043F1}"/>
          </ac:spMkLst>
        </pc:spChg>
        <pc:spChg chg="mod">
          <ac:chgData name="Marlene Beer" userId="eb7f24e32e9a1460" providerId="LiveId" clId="{4EFCE9A3-A985-471C-8816-85837CAA6A85}" dt="2023-09-22T06:42:40.912" v="957" actId="20577"/>
          <ac:spMkLst>
            <pc:docMk/>
            <pc:sldMk cId="3508647532" sldId="306"/>
            <ac:spMk id="23" creationId="{0DAFF463-04F0-07C1-A06A-149F2A00FCDF}"/>
          </ac:spMkLst>
        </pc:spChg>
        <pc:spChg chg="mod">
          <ac:chgData name="Marlene Beer" userId="eb7f24e32e9a1460" providerId="LiveId" clId="{4EFCE9A3-A985-471C-8816-85837CAA6A85}" dt="2023-09-22T06:45:23.708" v="1045" actId="6549"/>
          <ac:spMkLst>
            <pc:docMk/>
            <pc:sldMk cId="3508647532" sldId="306"/>
            <ac:spMk id="27" creationId="{DE93A3C0-E8AF-7BF5-7296-81CFA7A52645}"/>
          </ac:spMkLst>
        </pc:spChg>
      </pc:sldChg>
      <pc:sldChg chg="modSp add mod modTransition">
        <pc:chgData name="Marlene Beer" userId="eb7f24e32e9a1460" providerId="LiveId" clId="{4EFCE9A3-A985-471C-8816-85837CAA6A85}" dt="2023-09-22T06:27:00.919" v="940" actId="14100"/>
        <pc:sldMkLst>
          <pc:docMk/>
          <pc:sldMk cId="3361059164" sldId="307"/>
        </pc:sldMkLst>
        <pc:spChg chg="mod">
          <ac:chgData name="Marlene Beer" userId="eb7f24e32e9a1460" providerId="LiveId" clId="{4EFCE9A3-A985-471C-8816-85837CAA6A85}" dt="2023-09-22T05:53:15.206" v="566" actId="20577"/>
          <ac:spMkLst>
            <pc:docMk/>
            <pc:sldMk cId="3361059164" sldId="307"/>
            <ac:spMk id="5" creationId="{E26E4715-9DD8-00AA-342F-03286BFC3633}"/>
          </ac:spMkLst>
        </pc:spChg>
        <pc:spChg chg="mod">
          <ac:chgData name="Marlene Beer" userId="eb7f24e32e9a1460" providerId="LiveId" clId="{4EFCE9A3-A985-471C-8816-85837CAA6A85}" dt="2023-09-22T06:27:00.919" v="940" actId="14100"/>
          <ac:spMkLst>
            <pc:docMk/>
            <pc:sldMk cId="3361059164" sldId="307"/>
            <ac:spMk id="6" creationId="{DA199CDB-95AB-D032-1E63-C60BFB8A37D6}"/>
          </ac:spMkLst>
        </pc:spChg>
      </pc:sldChg>
      <pc:sldChg chg="addSp delSp modSp add mod modTransition">
        <pc:chgData name="Marlene Beer" userId="eb7f24e32e9a1460" providerId="LiveId" clId="{4EFCE9A3-A985-471C-8816-85837CAA6A85}" dt="2023-09-22T07:07:37.548" v="1347" actId="478"/>
        <pc:sldMkLst>
          <pc:docMk/>
          <pc:sldMk cId="2760072630" sldId="308"/>
        </pc:sldMkLst>
        <pc:picChg chg="add del mod">
          <ac:chgData name="Marlene Beer" userId="eb7f24e32e9a1460" providerId="LiveId" clId="{4EFCE9A3-A985-471C-8816-85837CAA6A85}" dt="2023-09-22T07:07:37.548" v="1347" actId="478"/>
          <ac:picMkLst>
            <pc:docMk/>
            <pc:sldMk cId="2760072630" sldId="308"/>
            <ac:picMk id="12" creationId="{CA668A9D-3BFC-77B9-1647-480C29977BCD}"/>
          </ac:picMkLst>
        </pc:picChg>
      </pc:sldChg>
      <pc:sldChg chg="modSp add mod modTransition modNotesTx">
        <pc:chgData name="Marlene Beer" userId="eb7f24e32e9a1460" providerId="LiveId" clId="{4EFCE9A3-A985-471C-8816-85837CAA6A85}" dt="2023-09-22T07:03:56.281" v="1330" actId="1076"/>
        <pc:sldMkLst>
          <pc:docMk/>
          <pc:sldMk cId="3264702062" sldId="310"/>
        </pc:sldMkLst>
        <pc:spChg chg="mod">
          <ac:chgData name="Marlene Beer" userId="eb7f24e32e9a1460" providerId="LiveId" clId="{4EFCE9A3-A985-471C-8816-85837CAA6A85}" dt="2023-09-22T06:58:13.480" v="1295" actId="6549"/>
          <ac:spMkLst>
            <pc:docMk/>
            <pc:sldMk cId="3264702062" sldId="310"/>
            <ac:spMk id="6" creationId="{AD2FBDBD-BCBA-7A00-154A-65C5CD8074B0}"/>
          </ac:spMkLst>
        </pc:spChg>
        <pc:spChg chg="mod">
          <ac:chgData name="Marlene Beer" userId="eb7f24e32e9a1460" providerId="LiveId" clId="{4EFCE9A3-A985-471C-8816-85837CAA6A85}" dt="2023-09-22T07:03:52.714" v="1328" actId="1076"/>
          <ac:spMkLst>
            <pc:docMk/>
            <pc:sldMk cId="3264702062" sldId="310"/>
            <ac:spMk id="24" creationId="{52F5EAB5-7A84-3825-0325-129926FA7160}"/>
          </ac:spMkLst>
        </pc:spChg>
        <pc:picChg chg="mod">
          <ac:chgData name="Marlene Beer" userId="eb7f24e32e9a1460" providerId="LiveId" clId="{4EFCE9A3-A985-471C-8816-85837CAA6A85}" dt="2023-09-22T07:03:56.281" v="1330" actId="1076"/>
          <ac:picMkLst>
            <pc:docMk/>
            <pc:sldMk cId="3264702062" sldId="310"/>
            <ac:picMk id="12" creationId="{B2C8BEC8-E2A5-7E50-EF38-AA1469186F8C}"/>
          </ac:picMkLst>
        </pc:picChg>
        <pc:picChg chg="mod">
          <ac:chgData name="Marlene Beer" userId="eb7f24e32e9a1460" providerId="LiveId" clId="{4EFCE9A3-A985-471C-8816-85837CAA6A85}" dt="2023-09-22T06:58:44.226" v="1300" actId="1076"/>
          <ac:picMkLst>
            <pc:docMk/>
            <pc:sldMk cId="3264702062" sldId="310"/>
            <ac:picMk id="20" creationId="{747D8AC8-7D21-2DBA-926F-6A086CE6063B}"/>
          </ac:picMkLst>
        </pc:picChg>
      </pc:sldChg>
      <pc:sldChg chg="addSp modSp add mod modTransition">
        <pc:chgData name="Marlene Beer" userId="eb7f24e32e9a1460" providerId="LiveId" clId="{4EFCE9A3-A985-471C-8816-85837CAA6A85}" dt="2023-09-22T07:03:20.415" v="1326" actId="20577"/>
        <pc:sldMkLst>
          <pc:docMk/>
          <pc:sldMk cId="1568268410" sldId="311"/>
        </pc:sldMkLst>
        <pc:spChg chg="mod">
          <ac:chgData name="Marlene Beer" userId="eb7f24e32e9a1460" providerId="LiveId" clId="{4EFCE9A3-A985-471C-8816-85837CAA6A85}" dt="2023-09-22T06:59:09.313" v="1306" actId="1076"/>
          <ac:spMkLst>
            <pc:docMk/>
            <pc:sldMk cId="1568268410" sldId="311"/>
            <ac:spMk id="6" creationId="{183D3EF6-440C-0C28-CC12-72E662FD02B0}"/>
          </ac:spMkLst>
        </pc:spChg>
        <pc:spChg chg="mod">
          <ac:chgData name="Marlene Beer" userId="eb7f24e32e9a1460" providerId="LiveId" clId="{4EFCE9A3-A985-471C-8816-85837CAA6A85}" dt="2023-09-22T07:03:20.415" v="1326" actId="20577"/>
          <ac:spMkLst>
            <pc:docMk/>
            <pc:sldMk cId="1568268410" sldId="311"/>
            <ac:spMk id="12" creationId="{E331EF02-06EA-BF97-CF5C-B725858A7DE6}"/>
          </ac:spMkLst>
        </pc:spChg>
        <pc:spChg chg="add mod">
          <ac:chgData name="Marlene Beer" userId="eb7f24e32e9a1460" providerId="LiveId" clId="{4EFCE9A3-A985-471C-8816-85837CAA6A85}" dt="2023-09-22T06:55:48.113" v="1164" actId="20577"/>
          <ac:spMkLst>
            <pc:docMk/>
            <pc:sldMk cId="1568268410" sldId="311"/>
            <ac:spMk id="18" creationId="{0CC2C491-5FB6-8C3B-BF10-ED45EE7D21C9}"/>
          </ac:spMkLst>
        </pc:spChg>
        <pc:spChg chg="mod">
          <ac:chgData name="Marlene Beer" userId="eb7f24e32e9a1460" providerId="LiveId" clId="{4EFCE9A3-A985-471C-8816-85837CAA6A85}" dt="2023-09-22T06:54:48.151" v="1145" actId="14100"/>
          <ac:spMkLst>
            <pc:docMk/>
            <pc:sldMk cId="1568268410" sldId="311"/>
            <ac:spMk id="25" creationId="{FB7FF184-D318-DBD1-163D-DA2ADC728252}"/>
          </ac:spMkLst>
        </pc:spChg>
        <pc:graphicFrameChg chg="mod">
          <ac:chgData name="Marlene Beer" userId="eb7f24e32e9a1460" providerId="LiveId" clId="{4EFCE9A3-A985-471C-8816-85837CAA6A85}" dt="2023-09-22T06:55:59.713" v="1167" actId="1076"/>
          <ac:graphicFrameMkLst>
            <pc:docMk/>
            <pc:sldMk cId="1568268410" sldId="311"/>
            <ac:graphicFrameMk id="13" creationId="{55259B27-F283-FD5F-4CDC-0FF3BE1FC020}"/>
          </ac:graphicFrameMkLst>
        </pc:graphicFrameChg>
        <pc:graphicFrameChg chg="mod">
          <ac:chgData name="Marlene Beer" userId="eb7f24e32e9a1460" providerId="LiveId" clId="{4EFCE9A3-A985-471C-8816-85837CAA6A85}" dt="2023-09-22T06:55:59.713" v="1167" actId="1076"/>
          <ac:graphicFrameMkLst>
            <pc:docMk/>
            <pc:sldMk cId="1568268410" sldId="311"/>
            <ac:graphicFrameMk id="14" creationId="{BAE708EB-9C0A-8DF3-0856-B4C5E12D1692}"/>
          </ac:graphicFrameMkLst>
        </pc:graphicFrameChg>
        <pc:graphicFrameChg chg="mod">
          <ac:chgData name="Marlene Beer" userId="eb7f24e32e9a1460" providerId="LiveId" clId="{4EFCE9A3-A985-471C-8816-85837CAA6A85}" dt="2023-09-22T06:55:59.713" v="1167" actId="1076"/>
          <ac:graphicFrameMkLst>
            <pc:docMk/>
            <pc:sldMk cId="1568268410" sldId="311"/>
            <ac:graphicFrameMk id="16" creationId="{0C8DDDC3-18B4-BFCE-2392-0876AA222F11}"/>
          </ac:graphicFrameMkLst>
        </pc:graphicFrameChg>
        <pc:graphicFrameChg chg="mod">
          <ac:chgData name="Marlene Beer" userId="eb7f24e32e9a1460" providerId="LiveId" clId="{4EFCE9A3-A985-471C-8816-85837CAA6A85}" dt="2023-09-22T06:55:59.713" v="1167" actId="1076"/>
          <ac:graphicFrameMkLst>
            <pc:docMk/>
            <pc:sldMk cId="1568268410" sldId="311"/>
            <ac:graphicFrameMk id="17" creationId="{5E028196-DA35-52F2-8CDE-D7CF91823364}"/>
          </ac:graphicFrameMkLst>
        </pc:graphicFrameChg>
        <pc:picChg chg="mod">
          <ac:chgData name="Marlene Beer" userId="eb7f24e32e9a1460" providerId="LiveId" clId="{4EFCE9A3-A985-471C-8816-85837CAA6A85}" dt="2023-09-22T06:58:51.021" v="1301" actId="1076"/>
          <ac:picMkLst>
            <pc:docMk/>
            <pc:sldMk cId="1568268410" sldId="311"/>
            <ac:picMk id="19" creationId="{445014A3-B814-C1DC-7FE2-1E53196F5766}"/>
          </ac:picMkLst>
        </pc:picChg>
      </pc:sldChg>
      <pc:sldChg chg="modSp add mod modTransition">
        <pc:chgData name="Marlene Beer" userId="eb7f24e32e9a1460" providerId="LiveId" clId="{4EFCE9A3-A985-471C-8816-85837CAA6A85}" dt="2023-09-22T07:04:13.532" v="1335" actId="14100"/>
        <pc:sldMkLst>
          <pc:docMk/>
          <pc:sldMk cId="3175150032" sldId="312"/>
        </pc:sldMkLst>
        <pc:spChg chg="mod">
          <ac:chgData name="Marlene Beer" userId="eb7f24e32e9a1460" providerId="LiveId" clId="{4EFCE9A3-A985-471C-8816-85837CAA6A85}" dt="2023-09-22T07:04:13.532" v="1335" actId="14100"/>
          <ac:spMkLst>
            <pc:docMk/>
            <pc:sldMk cId="3175150032" sldId="312"/>
            <ac:spMk id="10" creationId="{87A21E1C-0FE3-5E13-CD85-4FAAA6D6F125}"/>
          </ac:spMkLst>
        </pc:spChg>
        <pc:picChg chg="mod">
          <ac:chgData name="Marlene Beer" userId="eb7f24e32e9a1460" providerId="LiveId" clId="{4EFCE9A3-A985-471C-8816-85837CAA6A85}" dt="2023-09-22T07:03:42.973" v="1327" actId="1076"/>
          <ac:picMkLst>
            <pc:docMk/>
            <pc:sldMk cId="3175150032" sldId="312"/>
            <ac:picMk id="13" creationId="{B4E0CEF6-449D-ABB9-55B6-2F6C5F50D066}"/>
          </ac:picMkLst>
        </pc:picChg>
        <pc:picChg chg="mod">
          <ac:chgData name="Marlene Beer" userId="eb7f24e32e9a1460" providerId="LiveId" clId="{4EFCE9A3-A985-471C-8816-85837CAA6A85}" dt="2023-09-22T07:03:42.973" v="1327" actId="1076"/>
          <ac:picMkLst>
            <pc:docMk/>
            <pc:sldMk cId="3175150032" sldId="312"/>
            <ac:picMk id="14" creationId="{45663875-C7A5-6D7E-FF4F-8299BA4BEC0A}"/>
          </ac:picMkLst>
        </pc:picChg>
      </pc:sldChg>
      <pc:sldChg chg="add modTransition">
        <pc:chgData name="Marlene Beer" userId="eb7f24e32e9a1460" providerId="LiveId" clId="{4EFCE9A3-A985-471C-8816-85837CAA6A85}" dt="2023-09-22T06:17:12.450" v="836"/>
        <pc:sldMkLst>
          <pc:docMk/>
          <pc:sldMk cId="1927062207" sldId="315"/>
        </pc:sldMkLst>
      </pc:sldChg>
      <pc:sldChg chg="addSp delSp modSp add mod modTransition">
        <pc:chgData name="Marlene Beer" userId="eb7f24e32e9a1460" providerId="LiveId" clId="{4EFCE9A3-A985-471C-8816-85837CAA6A85}" dt="2023-09-22T06:17:12.450" v="836"/>
        <pc:sldMkLst>
          <pc:docMk/>
          <pc:sldMk cId="1086788197" sldId="316"/>
        </pc:sldMkLst>
        <pc:spChg chg="mod">
          <ac:chgData name="Marlene Beer" userId="eb7f24e32e9a1460" providerId="LiveId" clId="{4EFCE9A3-A985-471C-8816-85837CAA6A85}" dt="2023-09-22T06:11:49.937" v="795" actId="6549"/>
          <ac:spMkLst>
            <pc:docMk/>
            <pc:sldMk cId="1086788197" sldId="316"/>
            <ac:spMk id="19" creationId="{92DC91A7-DAC3-2ABB-7317-BFF9870427A6}"/>
          </ac:spMkLst>
        </pc:spChg>
        <pc:spChg chg="mod">
          <ac:chgData name="Marlene Beer" userId="eb7f24e32e9a1460" providerId="LiveId" clId="{4EFCE9A3-A985-471C-8816-85837CAA6A85}" dt="2023-09-22T06:11:53.594" v="797" actId="6549"/>
          <ac:spMkLst>
            <pc:docMk/>
            <pc:sldMk cId="1086788197" sldId="316"/>
            <ac:spMk id="20" creationId="{1E08F466-442F-3003-AD59-A450C3E9124D}"/>
          </ac:spMkLst>
        </pc:spChg>
        <pc:picChg chg="add mod modCrop">
          <ac:chgData name="Marlene Beer" userId="eb7f24e32e9a1460" providerId="LiveId" clId="{4EFCE9A3-A985-471C-8816-85837CAA6A85}" dt="2023-09-22T06:12:58.291" v="810" actId="1076"/>
          <ac:picMkLst>
            <pc:docMk/>
            <pc:sldMk cId="1086788197" sldId="316"/>
            <ac:picMk id="7" creationId="{CE0B95B5-AAA3-C4A7-4DA5-8A57E9C06852}"/>
          </ac:picMkLst>
        </pc:picChg>
        <pc:picChg chg="del">
          <ac:chgData name="Marlene Beer" userId="eb7f24e32e9a1460" providerId="LiveId" clId="{4EFCE9A3-A985-471C-8816-85837CAA6A85}" dt="2023-09-22T06:11:41.615" v="769" actId="478"/>
          <ac:picMkLst>
            <pc:docMk/>
            <pc:sldMk cId="1086788197" sldId="316"/>
            <ac:picMk id="14" creationId="{B2C33EF4-6996-2C7C-756D-7D8C9A0FE146}"/>
          </ac:picMkLst>
        </pc:picChg>
        <pc:picChg chg="del">
          <ac:chgData name="Marlene Beer" userId="eb7f24e32e9a1460" providerId="LiveId" clId="{4EFCE9A3-A985-471C-8816-85837CAA6A85}" dt="2023-09-22T06:11:52.287" v="796" actId="478"/>
          <ac:picMkLst>
            <pc:docMk/>
            <pc:sldMk cId="1086788197" sldId="316"/>
            <ac:picMk id="22" creationId="{8B305757-B91A-BD3D-D116-9802545137A4}"/>
          </ac:picMkLst>
        </pc:picChg>
      </pc:sldChg>
      <pc:sldChg chg="modSp add mod modTransition modNotesTx">
        <pc:chgData name="Marlene Beer" userId="eb7f24e32e9a1460" providerId="LiveId" clId="{4EFCE9A3-A985-471C-8816-85837CAA6A85}" dt="2023-09-22T06:20:06.991" v="885" actId="113"/>
        <pc:sldMkLst>
          <pc:docMk/>
          <pc:sldMk cId="1040750112" sldId="317"/>
        </pc:sldMkLst>
        <pc:spChg chg="mod">
          <ac:chgData name="Marlene Beer" userId="eb7f24e32e9a1460" providerId="LiveId" clId="{4EFCE9A3-A985-471C-8816-85837CAA6A85}" dt="2023-09-22T06:20:06.991" v="885" actId="113"/>
          <ac:spMkLst>
            <pc:docMk/>
            <pc:sldMk cId="1040750112" sldId="317"/>
            <ac:spMk id="6" creationId="{59D62A0A-B534-F755-0F82-F12C41623AC9}"/>
          </ac:spMkLst>
        </pc:spChg>
      </pc:sldChg>
    </pc:docChg>
  </pc:docChgLst>
  <pc:docChgLst>
    <pc:chgData name="Marlene Beer" userId="eb7f24e32e9a1460" providerId="LiveId" clId="{A309B16D-29EE-4FF4-B0DC-E962E2CDF8AC}"/>
    <pc:docChg chg="undo custSel delSld modSld sldOrd">
      <pc:chgData name="Marlene Beer" userId="eb7f24e32e9a1460" providerId="LiveId" clId="{A309B16D-29EE-4FF4-B0DC-E962E2CDF8AC}" dt="2023-08-18T15:38:48.232" v="513" actId="47"/>
      <pc:docMkLst>
        <pc:docMk/>
      </pc:docMkLst>
      <pc:sldChg chg="modSp mod">
        <pc:chgData name="Marlene Beer" userId="eb7f24e32e9a1460" providerId="LiveId" clId="{A309B16D-29EE-4FF4-B0DC-E962E2CDF8AC}" dt="2023-08-18T15:27:22.243" v="79" actId="20577"/>
        <pc:sldMkLst>
          <pc:docMk/>
          <pc:sldMk cId="1330097702" sldId="256"/>
        </pc:sldMkLst>
        <pc:spChg chg="mod">
          <ac:chgData name="Marlene Beer" userId="eb7f24e32e9a1460" providerId="LiveId" clId="{A309B16D-29EE-4FF4-B0DC-E962E2CDF8AC}" dt="2023-08-18T15:27:22.243" v="79" actId="20577"/>
          <ac:spMkLst>
            <pc:docMk/>
            <pc:sldMk cId="1330097702" sldId="256"/>
            <ac:spMk id="5" creationId="{2232E663-342A-BC4E-B809-F8860E78F62C}"/>
          </ac:spMkLst>
        </pc:spChg>
      </pc:sldChg>
      <pc:sldChg chg="addSp delSp modSp mod">
        <pc:chgData name="Marlene Beer" userId="eb7f24e32e9a1460" providerId="LiveId" clId="{A309B16D-29EE-4FF4-B0DC-E962E2CDF8AC}" dt="2023-08-18T15:30:09.462" v="124" actId="14100"/>
        <pc:sldMkLst>
          <pc:docMk/>
          <pc:sldMk cId="1840781154" sldId="262"/>
        </pc:sldMkLst>
        <pc:spChg chg="mod">
          <ac:chgData name="Marlene Beer" userId="eb7f24e32e9a1460" providerId="LiveId" clId="{A309B16D-29EE-4FF4-B0DC-E962E2CDF8AC}" dt="2023-08-18T15:29:26.754" v="113" actId="2085"/>
          <ac:spMkLst>
            <pc:docMk/>
            <pc:sldMk cId="1840781154" sldId="262"/>
            <ac:spMk id="26" creationId="{C5056BB4-86C6-134C-85CA-EE66F94B80DE}"/>
          </ac:spMkLst>
        </pc:spChg>
        <pc:spChg chg="mod">
          <ac:chgData name="Marlene Beer" userId="eb7f24e32e9a1460" providerId="LiveId" clId="{A309B16D-29EE-4FF4-B0DC-E962E2CDF8AC}" dt="2023-08-18T15:28:57.960" v="108" actId="2085"/>
          <ac:spMkLst>
            <pc:docMk/>
            <pc:sldMk cId="1840781154" sldId="262"/>
            <ac:spMk id="28" creationId="{2AB9419A-E0F1-894D-A96E-0297B11723B4}"/>
          </ac:spMkLst>
        </pc:spChg>
        <pc:picChg chg="add mod">
          <ac:chgData name="Marlene Beer" userId="eb7f24e32e9a1460" providerId="LiveId" clId="{A309B16D-29EE-4FF4-B0DC-E962E2CDF8AC}" dt="2023-08-18T15:29:13.576" v="111" actId="1076"/>
          <ac:picMkLst>
            <pc:docMk/>
            <pc:sldMk cId="1840781154" sldId="262"/>
            <ac:picMk id="8" creationId="{9AEAE731-DB19-8C14-6B88-BFBFDF2CD495}"/>
          </ac:picMkLst>
        </pc:picChg>
        <pc:picChg chg="mod modCrop">
          <ac:chgData name="Marlene Beer" userId="eb7f24e32e9a1460" providerId="LiveId" clId="{A309B16D-29EE-4FF4-B0DC-E962E2CDF8AC}" dt="2023-08-18T15:29:57" v="119" actId="1076"/>
          <ac:picMkLst>
            <pc:docMk/>
            <pc:sldMk cId="1840781154" sldId="262"/>
            <ac:picMk id="12" creationId="{69FBBE04-EFCF-6510-72D9-E544BB6E44EE}"/>
          </ac:picMkLst>
        </pc:picChg>
        <pc:picChg chg="add mod">
          <ac:chgData name="Marlene Beer" userId="eb7f24e32e9a1460" providerId="LiveId" clId="{A309B16D-29EE-4FF4-B0DC-E962E2CDF8AC}" dt="2023-08-18T15:30:09.462" v="124" actId="14100"/>
          <ac:picMkLst>
            <pc:docMk/>
            <pc:sldMk cId="1840781154" sldId="262"/>
            <ac:picMk id="17" creationId="{E4EDFB99-4FC0-B8BA-CEDE-83B20B6C6357}"/>
          </ac:picMkLst>
        </pc:picChg>
        <pc:picChg chg="del">
          <ac:chgData name="Marlene Beer" userId="eb7f24e32e9a1460" providerId="LiveId" clId="{A309B16D-29EE-4FF4-B0DC-E962E2CDF8AC}" dt="2023-08-18T15:28:01.683" v="95" actId="478"/>
          <ac:picMkLst>
            <pc:docMk/>
            <pc:sldMk cId="1840781154" sldId="262"/>
            <ac:picMk id="1026" creationId="{E3C2E7DC-B4D4-19F2-4D61-1DB381174284}"/>
          </ac:picMkLst>
        </pc:picChg>
      </pc:sldChg>
      <pc:sldChg chg="addSp delSp modSp mod modNotesTx">
        <pc:chgData name="Marlene Beer" userId="eb7f24e32e9a1460" providerId="LiveId" clId="{A309B16D-29EE-4FF4-B0DC-E962E2CDF8AC}" dt="2023-08-18T15:38:05.744" v="510" actId="1076"/>
        <pc:sldMkLst>
          <pc:docMk/>
          <pc:sldMk cId="2216916600" sldId="263"/>
        </pc:sldMkLst>
        <pc:spChg chg="mod ord">
          <ac:chgData name="Marlene Beer" userId="eb7f24e32e9a1460" providerId="LiveId" clId="{A309B16D-29EE-4FF4-B0DC-E962E2CDF8AC}" dt="2023-08-18T15:35:09.378" v="184" actId="166"/>
          <ac:spMkLst>
            <pc:docMk/>
            <pc:sldMk cId="2216916600" sldId="263"/>
            <ac:spMk id="7" creationId="{78CF29FF-E3CA-354F-B2BC-288516D42D6A}"/>
          </ac:spMkLst>
        </pc:spChg>
        <pc:spChg chg="del">
          <ac:chgData name="Marlene Beer" userId="eb7f24e32e9a1460" providerId="LiveId" clId="{A309B16D-29EE-4FF4-B0DC-E962E2CDF8AC}" dt="2023-08-18T15:30:54.519" v="128" actId="478"/>
          <ac:spMkLst>
            <pc:docMk/>
            <pc:sldMk cId="2216916600" sldId="263"/>
            <ac:spMk id="8" creationId="{BAD9352B-4C24-90B5-4BFA-A3009ED7ED87}"/>
          </ac:spMkLst>
        </pc:spChg>
        <pc:spChg chg="add del mod topLvl">
          <ac:chgData name="Marlene Beer" userId="eb7f24e32e9a1460" providerId="LiveId" clId="{A309B16D-29EE-4FF4-B0DC-E962E2CDF8AC}" dt="2023-08-18T15:35:44.967" v="191" actId="1076"/>
          <ac:spMkLst>
            <pc:docMk/>
            <pc:sldMk cId="2216916600" sldId="263"/>
            <ac:spMk id="9" creationId="{96354866-DFA0-3844-96E8-E1660345EECE}"/>
          </ac:spMkLst>
        </pc:spChg>
        <pc:spChg chg="mod topLvl">
          <ac:chgData name="Marlene Beer" userId="eb7f24e32e9a1460" providerId="LiveId" clId="{A309B16D-29EE-4FF4-B0DC-E962E2CDF8AC}" dt="2023-08-18T15:34:40.679" v="177" actId="164"/>
          <ac:spMkLst>
            <pc:docMk/>
            <pc:sldMk cId="2216916600" sldId="263"/>
            <ac:spMk id="10" creationId="{30137F95-B986-3544-8045-254E0EE5372C}"/>
          </ac:spMkLst>
        </pc:spChg>
        <pc:spChg chg="mod topLvl">
          <ac:chgData name="Marlene Beer" userId="eb7f24e32e9a1460" providerId="LiveId" clId="{A309B16D-29EE-4FF4-B0DC-E962E2CDF8AC}" dt="2023-08-18T15:34:40.679" v="177" actId="164"/>
          <ac:spMkLst>
            <pc:docMk/>
            <pc:sldMk cId="2216916600" sldId="263"/>
            <ac:spMk id="11" creationId="{30B75881-3D1C-8C48-AB6D-40A0B1046362}"/>
          </ac:spMkLst>
        </pc:spChg>
        <pc:spChg chg="mod topLvl">
          <ac:chgData name="Marlene Beer" userId="eb7f24e32e9a1460" providerId="LiveId" clId="{A309B16D-29EE-4FF4-B0DC-E962E2CDF8AC}" dt="2023-08-18T15:34:40.679" v="177" actId="164"/>
          <ac:spMkLst>
            <pc:docMk/>
            <pc:sldMk cId="2216916600" sldId="263"/>
            <ac:spMk id="12" creationId="{66BF5BD6-BC70-8B43-A127-25D462757985}"/>
          </ac:spMkLst>
        </pc:spChg>
        <pc:spChg chg="mod topLvl">
          <ac:chgData name="Marlene Beer" userId="eb7f24e32e9a1460" providerId="LiveId" clId="{A309B16D-29EE-4FF4-B0DC-E962E2CDF8AC}" dt="2023-08-18T15:34:40.679" v="177" actId="164"/>
          <ac:spMkLst>
            <pc:docMk/>
            <pc:sldMk cId="2216916600" sldId="263"/>
            <ac:spMk id="13" creationId="{00129A0A-ADB2-5A43-A4CA-0F5A5E8AC318}"/>
          </ac:spMkLst>
        </pc:spChg>
        <pc:spChg chg="mod topLvl">
          <ac:chgData name="Marlene Beer" userId="eb7f24e32e9a1460" providerId="LiveId" clId="{A309B16D-29EE-4FF4-B0DC-E962E2CDF8AC}" dt="2023-08-18T15:34:40.679" v="177" actId="164"/>
          <ac:spMkLst>
            <pc:docMk/>
            <pc:sldMk cId="2216916600" sldId="263"/>
            <ac:spMk id="14" creationId="{FA9B89CA-A82A-2740-8E68-0DD631546C80}"/>
          </ac:spMkLst>
        </pc:spChg>
        <pc:spChg chg="mod topLvl">
          <ac:chgData name="Marlene Beer" userId="eb7f24e32e9a1460" providerId="LiveId" clId="{A309B16D-29EE-4FF4-B0DC-E962E2CDF8AC}" dt="2023-08-18T15:34:40.679" v="177" actId="164"/>
          <ac:spMkLst>
            <pc:docMk/>
            <pc:sldMk cId="2216916600" sldId="263"/>
            <ac:spMk id="15" creationId="{5E750D67-305B-704A-891C-419BEBDF523B}"/>
          </ac:spMkLst>
        </pc:spChg>
        <pc:spChg chg="mod topLvl">
          <ac:chgData name="Marlene Beer" userId="eb7f24e32e9a1460" providerId="LiveId" clId="{A309B16D-29EE-4FF4-B0DC-E962E2CDF8AC}" dt="2023-08-18T15:34:40.679" v="177" actId="164"/>
          <ac:spMkLst>
            <pc:docMk/>
            <pc:sldMk cId="2216916600" sldId="263"/>
            <ac:spMk id="16" creationId="{02EDB3EB-181A-6045-9282-D16BE8278BD6}"/>
          </ac:spMkLst>
        </pc:spChg>
        <pc:spChg chg="mod topLvl">
          <ac:chgData name="Marlene Beer" userId="eb7f24e32e9a1460" providerId="LiveId" clId="{A309B16D-29EE-4FF4-B0DC-E962E2CDF8AC}" dt="2023-08-18T15:34:40.679" v="177" actId="164"/>
          <ac:spMkLst>
            <pc:docMk/>
            <pc:sldMk cId="2216916600" sldId="263"/>
            <ac:spMk id="17" creationId="{E582DA3D-FDF7-034C-BB9D-74E1D7CAD881}"/>
          </ac:spMkLst>
        </pc:spChg>
        <pc:spChg chg="mod topLvl">
          <ac:chgData name="Marlene Beer" userId="eb7f24e32e9a1460" providerId="LiveId" clId="{A309B16D-29EE-4FF4-B0DC-E962E2CDF8AC}" dt="2023-08-18T15:34:40.679" v="177" actId="164"/>
          <ac:spMkLst>
            <pc:docMk/>
            <pc:sldMk cId="2216916600" sldId="263"/>
            <ac:spMk id="18" creationId="{BDFD233B-DF7F-004B-AEF6-9BE24E6F4494}"/>
          </ac:spMkLst>
        </pc:spChg>
        <pc:spChg chg="mod topLvl">
          <ac:chgData name="Marlene Beer" userId="eb7f24e32e9a1460" providerId="LiveId" clId="{A309B16D-29EE-4FF4-B0DC-E962E2CDF8AC}" dt="2023-08-18T15:34:40.679" v="177" actId="164"/>
          <ac:spMkLst>
            <pc:docMk/>
            <pc:sldMk cId="2216916600" sldId="263"/>
            <ac:spMk id="19" creationId="{D3091BEF-EE2B-1340-8FA9-5FBB95EA8DA1}"/>
          </ac:spMkLst>
        </pc:spChg>
        <pc:spChg chg="mod topLvl">
          <ac:chgData name="Marlene Beer" userId="eb7f24e32e9a1460" providerId="LiveId" clId="{A309B16D-29EE-4FF4-B0DC-E962E2CDF8AC}" dt="2023-08-18T15:34:40.679" v="177" actId="164"/>
          <ac:spMkLst>
            <pc:docMk/>
            <pc:sldMk cId="2216916600" sldId="263"/>
            <ac:spMk id="20" creationId="{BC461B77-5569-654C-B3F2-7141BD354743}"/>
          </ac:spMkLst>
        </pc:spChg>
        <pc:spChg chg="mod topLvl">
          <ac:chgData name="Marlene Beer" userId="eb7f24e32e9a1460" providerId="LiveId" clId="{A309B16D-29EE-4FF4-B0DC-E962E2CDF8AC}" dt="2023-08-18T15:34:40.679" v="177" actId="164"/>
          <ac:spMkLst>
            <pc:docMk/>
            <pc:sldMk cId="2216916600" sldId="263"/>
            <ac:spMk id="21" creationId="{76E9D5E0-5462-9948-A6D4-4B98BAABDBBA}"/>
          </ac:spMkLst>
        </pc:spChg>
        <pc:spChg chg="mod topLvl">
          <ac:chgData name="Marlene Beer" userId="eb7f24e32e9a1460" providerId="LiveId" clId="{A309B16D-29EE-4FF4-B0DC-E962E2CDF8AC}" dt="2023-08-18T15:34:40.679" v="177" actId="164"/>
          <ac:spMkLst>
            <pc:docMk/>
            <pc:sldMk cId="2216916600" sldId="263"/>
            <ac:spMk id="22" creationId="{859FF5F5-0E4D-AB47-A41B-3A30F420DB78}"/>
          </ac:spMkLst>
        </pc:spChg>
        <pc:spChg chg="mod topLvl">
          <ac:chgData name="Marlene Beer" userId="eb7f24e32e9a1460" providerId="LiveId" clId="{A309B16D-29EE-4FF4-B0DC-E962E2CDF8AC}" dt="2023-08-18T15:34:40.679" v="177" actId="164"/>
          <ac:spMkLst>
            <pc:docMk/>
            <pc:sldMk cId="2216916600" sldId="263"/>
            <ac:spMk id="23" creationId="{A890EB76-E9D7-1842-B9CB-5A5224177283}"/>
          </ac:spMkLst>
        </pc:spChg>
        <pc:spChg chg="mod topLvl">
          <ac:chgData name="Marlene Beer" userId="eb7f24e32e9a1460" providerId="LiveId" clId="{A309B16D-29EE-4FF4-B0DC-E962E2CDF8AC}" dt="2023-08-18T15:34:40.679" v="177" actId="164"/>
          <ac:spMkLst>
            <pc:docMk/>
            <pc:sldMk cId="2216916600" sldId="263"/>
            <ac:spMk id="24" creationId="{8A8C67B7-12EA-264D-B281-26CF008DCDE5}"/>
          </ac:spMkLst>
        </pc:spChg>
        <pc:spChg chg="mod topLvl">
          <ac:chgData name="Marlene Beer" userId="eb7f24e32e9a1460" providerId="LiveId" clId="{A309B16D-29EE-4FF4-B0DC-E962E2CDF8AC}" dt="2023-08-18T15:34:40.679" v="177" actId="164"/>
          <ac:spMkLst>
            <pc:docMk/>
            <pc:sldMk cId="2216916600" sldId="263"/>
            <ac:spMk id="25" creationId="{53CA5D98-16CA-5D4C-A502-287359F8D523}"/>
          </ac:spMkLst>
        </pc:spChg>
        <pc:spChg chg="mod topLvl">
          <ac:chgData name="Marlene Beer" userId="eb7f24e32e9a1460" providerId="LiveId" clId="{A309B16D-29EE-4FF4-B0DC-E962E2CDF8AC}" dt="2023-08-18T15:34:40.679" v="177" actId="164"/>
          <ac:spMkLst>
            <pc:docMk/>
            <pc:sldMk cId="2216916600" sldId="263"/>
            <ac:spMk id="26" creationId="{2F6064B6-95A0-4E40-A0FE-7C88B3050CEF}"/>
          </ac:spMkLst>
        </pc:spChg>
        <pc:spChg chg="mod topLvl">
          <ac:chgData name="Marlene Beer" userId="eb7f24e32e9a1460" providerId="LiveId" clId="{A309B16D-29EE-4FF4-B0DC-E962E2CDF8AC}" dt="2023-08-18T15:34:40.679" v="177" actId="164"/>
          <ac:spMkLst>
            <pc:docMk/>
            <pc:sldMk cId="2216916600" sldId="263"/>
            <ac:spMk id="27" creationId="{C8732A8D-6A7C-C54B-9053-FC5CFA08E458}"/>
          </ac:spMkLst>
        </pc:spChg>
        <pc:spChg chg="mod topLvl">
          <ac:chgData name="Marlene Beer" userId="eb7f24e32e9a1460" providerId="LiveId" clId="{A309B16D-29EE-4FF4-B0DC-E962E2CDF8AC}" dt="2023-08-18T15:34:40.679" v="177" actId="164"/>
          <ac:spMkLst>
            <pc:docMk/>
            <pc:sldMk cId="2216916600" sldId="263"/>
            <ac:spMk id="28" creationId="{7DB681BA-DBB9-B941-8576-70FA34B0A7DE}"/>
          </ac:spMkLst>
        </pc:spChg>
        <pc:spChg chg="mod topLvl">
          <ac:chgData name="Marlene Beer" userId="eb7f24e32e9a1460" providerId="LiveId" clId="{A309B16D-29EE-4FF4-B0DC-E962E2CDF8AC}" dt="2023-08-18T15:34:40.679" v="177" actId="164"/>
          <ac:spMkLst>
            <pc:docMk/>
            <pc:sldMk cId="2216916600" sldId="263"/>
            <ac:spMk id="29" creationId="{F7499346-0113-3143-905D-E72A0737CC25}"/>
          </ac:spMkLst>
        </pc:spChg>
        <pc:spChg chg="mod topLvl">
          <ac:chgData name="Marlene Beer" userId="eb7f24e32e9a1460" providerId="LiveId" clId="{A309B16D-29EE-4FF4-B0DC-E962E2CDF8AC}" dt="2023-08-18T15:34:40.679" v="177" actId="164"/>
          <ac:spMkLst>
            <pc:docMk/>
            <pc:sldMk cId="2216916600" sldId="263"/>
            <ac:spMk id="30" creationId="{4072C1BE-BEEC-C14F-B684-999411CEADE3}"/>
          </ac:spMkLst>
        </pc:spChg>
        <pc:spChg chg="mod topLvl">
          <ac:chgData name="Marlene Beer" userId="eb7f24e32e9a1460" providerId="LiveId" clId="{A309B16D-29EE-4FF4-B0DC-E962E2CDF8AC}" dt="2023-08-18T15:34:40.679" v="177" actId="164"/>
          <ac:spMkLst>
            <pc:docMk/>
            <pc:sldMk cId="2216916600" sldId="263"/>
            <ac:spMk id="31" creationId="{2BC174EF-C691-D94B-BBD4-30FB0C3B036F}"/>
          </ac:spMkLst>
        </pc:spChg>
        <pc:spChg chg="mod topLvl">
          <ac:chgData name="Marlene Beer" userId="eb7f24e32e9a1460" providerId="LiveId" clId="{A309B16D-29EE-4FF4-B0DC-E962E2CDF8AC}" dt="2023-08-18T15:34:40.679" v="177" actId="164"/>
          <ac:spMkLst>
            <pc:docMk/>
            <pc:sldMk cId="2216916600" sldId="263"/>
            <ac:spMk id="32" creationId="{41184B7E-FCA4-9845-B11E-21A722F776D9}"/>
          </ac:spMkLst>
        </pc:spChg>
        <pc:spChg chg="mod topLvl">
          <ac:chgData name="Marlene Beer" userId="eb7f24e32e9a1460" providerId="LiveId" clId="{A309B16D-29EE-4FF4-B0DC-E962E2CDF8AC}" dt="2023-08-18T15:34:40.679" v="177" actId="164"/>
          <ac:spMkLst>
            <pc:docMk/>
            <pc:sldMk cId="2216916600" sldId="263"/>
            <ac:spMk id="33" creationId="{88BDF1A3-F59C-2B46-BF91-6BE062C86D03}"/>
          </ac:spMkLst>
        </pc:spChg>
        <pc:spChg chg="mod topLvl">
          <ac:chgData name="Marlene Beer" userId="eb7f24e32e9a1460" providerId="LiveId" clId="{A309B16D-29EE-4FF4-B0DC-E962E2CDF8AC}" dt="2023-08-18T15:34:40.679" v="177" actId="164"/>
          <ac:spMkLst>
            <pc:docMk/>
            <pc:sldMk cId="2216916600" sldId="263"/>
            <ac:spMk id="34" creationId="{72F7F1A8-0E06-E447-B149-7354B36129DD}"/>
          </ac:spMkLst>
        </pc:spChg>
        <pc:spChg chg="mod topLvl">
          <ac:chgData name="Marlene Beer" userId="eb7f24e32e9a1460" providerId="LiveId" clId="{A309B16D-29EE-4FF4-B0DC-E962E2CDF8AC}" dt="2023-08-18T15:34:40.679" v="177" actId="164"/>
          <ac:spMkLst>
            <pc:docMk/>
            <pc:sldMk cId="2216916600" sldId="263"/>
            <ac:spMk id="35" creationId="{C66F8086-6852-8548-AA77-4204E6A7538D}"/>
          </ac:spMkLst>
        </pc:spChg>
        <pc:spChg chg="mod topLvl">
          <ac:chgData name="Marlene Beer" userId="eb7f24e32e9a1460" providerId="LiveId" clId="{A309B16D-29EE-4FF4-B0DC-E962E2CDF8AC}" dt="2023-08-18T15:34:40.679" v="177" actId="164"/>
          <ac:spMkLst>
            <pc:docMk/>
            <pc:sldMk cId="2216916600" sldId="263"/>
            <ac:spMk id="36" creationId="{9ADB46A2-D00A-D94E-8934-7C47536A5856}"/>
          </ac:spMkLst>
        </pc:spChg>
        <pc:spChg chg="mod topLvl">
          <ac:chgData name="Marlene Beer" userId="eb7f24e32e9a1460" providerId="LiveId" clId="{A309B16D-29EE-4FF4-B0DC-E962E2CDF8AC}" dt="2023-08-18T15:34:40.679" v="177" actId="164"/>
          <ac:spMkLst>
            <pc:docMk/>
            <pc:sldMk cId="2216916600" sldId="263"/>
            <ac:spMk id="37" creationId="{B94355BD-909C-C749-98F4-A89A7717C372}"/>
          </ac:spMkLst>
        </pc:spChg>
        <pc:spChg chg="mod topLvl">
          <ac:chgData name="Marlene Beer" userId="eb7f24e32e9a1460" providerId="LiveId" clId="{A309B16D-29EE-4FF4-B0DC-E962E2CDF8AC}" dt="2023-08-18T15:34:40.679" v="177" actId="164"/>
          <ac:spMkLst>
            <pc:docMk/>
            <pc:sldMk cId="2216916600" sldId="263"/>
            <ac:spMk id="38" creationId="{35F8415F-D3CF-724E-BC79-8664BFE1FD86}"/>
          </ac:spMkLst>
        </pc:spChg>
        <pc:spChg chg="mod topLvl">
          <ac:chgData name="Marlene Beer" userId="eb7f24e32e9a1460" providerId="LiveId" clId="{A309B16D-29EE-4FF4-B0DC-E962E2CDF8AC}" dt="2023-08-18T15:34:40.679" v="177" actId="164"/>
          <ac:spMkLst>
            <pc:docMk/>
            <pc:sldMk cId="2216916600" sldId="263"/>
            <ac:spMk id="39" creationId="{8C9902D0-53BA-D84F-8560-A6CD9649E7FA}"/>
          </ac:spMkLst>
        </pc:spChg>
        <pc:spChg chg="mod topLvl">
          <ac:chgData name="Marlene Beer" userId="eb7f24e32e9a1460" providerId="LiveId" clId="{A309B16D-29EE-4FF4-B0DC-E962E2CDF8AC}" dt="2023-08-18T15:34:40.679" v="177" actId="164"/>
          <ac:spMkLst>
            <pc:docMk/>
            <pc:sldMk cId="2216916600" sldId="263"/>
            <ac:spMk id="40" creationId="{36134CF2-C88F-0748-BB0E-2D18F2D77E23}"/>
          </ac:spMkLst>
        </pc:spChg>
        <pc:spChg chg="mod topLvl">
          <ac:chgData name="Marlene Beer" userId="eb7f24e32e9a1460" providerId="LiveId" clId="{A309B16D-29EE-4FF4-B0DC-E962E2CDF8AC}" dt="2023-08-18T15:34:40.679" v="177" actId="164"/>
          <ac:spMkLst>
            <pc:docMk/>
            <pc:sldMk cId="2216916600" sldId="263"/>
            <ac:spMk id="41" creationId="{6A515332-855C-E946-B6D5-83C830920102}"/>
          </ac:spMkLst>
        </pc:spChg>
        <pc:spChg chg="mod topLvl">
          <ac:chgData name="Marlene Beer" userId="eb7f24e32e9a1460" providerId="LiveId" clId="{A309B16D-29EE-4FF4-B0DC-E962E2CDF8AC}" dt="2023-08-18T15:34:40.679" v="177" actId="164"/>
          <ac:spMkLst>
            <pc:docMk/>
            <pc:sldMk cId="2216916600" sldId="263"/>
            <ac:spMk id="42" creationId="{8FE31CB2-FF68-4A40-95F8-F0859CDFA08F}"/>
          </ac:spMkLst>
        </pc:spChg>
        <pc:spChg chg="mod topLvl">
          <ac:chgData name="Marlene Beer" userId="eb7f24e32e9a1460" providerId="LiveId" clId="{A309B16D-29EE-4FF4-B0DC-E962E2CDF8AC}" dt="2023-08-18T15:34:40.679" v="177" actId="164"/>
          <ac:spMkLst>
            <pc:docMk/>
            <pc:sldMk cId="2216916600" sldId="263"/>
            <ac:spMk id="43" creationId="{A27ED5FD-A376-364E-B4E7-FC455B590848}"/>
          </ac:spMkLst>
        </pc:spChg>
        <pc:spChg chg="mod topLvl">
          <ac:chgData name="Marlene Beer" userId="eb7f24e32e9a1460" providerId="LiveId" clId="{A309B16D-29EE-4FF4-B0DC-E962E2CDF8AC}" dt="2023-08-18T15:34:40.679" v="177" actId="164"/>
          <ac:spMkLst>
            <pc:docMk/>
            <pc:sldMk cId="2216916600" sldId="263"/>
            <ac:spMk id="44" creationId="{C7166B73-5BDF-A24F-9969-92071E59DB99}"/>
          </ac:spMkLst>
        </pc:spChg>
        <pc:spChg chg="mod topLvl">
          <ac:chgData name="Marlene Beer" userId="eb7f24e32e9a1460" providerId="LiveId" clId="{A309B16D-29EE-4FF4-B0DC-E962E2CDF8AC}" dt="2023-08-18T15:34:40.679" v="177" actId="164"/>
          <ac:spMkLst>
            <pc:docMk/>
            <pc:sldMk cId="2216916600" sldId="263"/>
            <ac:spMk id="45" creationId="{098CC130-7245-284E-9289-4234BA5DA56A}"/>
          </ac:spMkLst>
        </pc:spChg>
        <pc:spChg chg="mod topLvl">
          <ac:chgData name="Marlene Beer" userId="eb7f24e32e9a1460" providerId="LiveId" clId="{A309B16D-29EE-4FF4-B0DC-E962E2CDF8AC}" dt="2023-08-18T15:34:40.679" v="177" actId="164"/>
          <ac:spMkLst>
            <pc:docMk/>
            <pc:sldMk cId="2216916600" sldId="263"/>
            <ac:spMk id="46" creationId="{1D29643D-E990-3546-AA20-6F1CD110CC39}"/>
          </ac:spMkLst>
        </pc:spChg>
        <pc:spChg chg="mod topLvl">
          <ac:chgData name="Marlene Beer" userId="eb7f24e32e9a1460" providerId="LiveId" clId="{A309B16D-29EE-4FF4-B0DC-E962E2CDF8AC}" dt="2023-08-18T15:34:40.679" v="177" actId="164"/>
          <ac:spMkLst>
            <pc:docMk/>
            <pc:sldMk cId="2216916600" sldId="263"/>
            <ac:spMk id="47" creationId="{DAAD20D2-6D21-0143-AC4F-5444729C2A66}"/>
          </ac:spMkLst>
        </pc:spChg>
        <pc:spChg chg="mod topLvl">
          <ac:chgData name="Marlene Beer" userId="eb7f24e32e9a1460" providerId="LiveId" clId="{A309B16D-29EE-4FF4-B0DC-E962E2CDF8AC}" dt="2023-08-18T15:34:40.679" v="177" actId="164"/>
          <ac:spMkLst>
            <pc:docMk/>
            <pc:sldMk cId="2216916600" sldId="263"/>
            <ac:spMk id="48" creationId="{4EBB3621-CCB0-2641-B2D0-694B3D60ED31}"/>
          </ac:spMkLst>
        </pc:spChg>
        <pc:spChg chg="mod topLvl">
          <ac:chgData name="Marlene Beer" userId="eb7f24e32e9a1460" providerId="LiveId" clId="{A309B16D-29EE-4FF4-B0DC-E962E2CDF8AC}" dt="2023-08-18T15:34:40.679" v="177" actId="164"/>
          <ac:spMkLst>
            <pc:docMk/>
            <pc:sldMk cId="2216916600" sldId="263"/>
            <ac:spMk id="49" creationId="{9B675844-C746-194D-81A5-C8CD89B6F8AE}"/>
          </ac:spMkLst>
        </pc:spChg>
        <pc:spChg chg="mod topLvl">
          <ac:chgData name="Marlene Beer" userId="eb7f24e32e9a1460" providerId="LiveId" clId="{A309B16D-29EE-4FF4-B0DC-E962E2CDF8AC}" dt="2023-08-18T15:34:40.679" v="177" actId="164"/>
          <ac:spMkLst>
            <pc:docMk/>
            <pc:sldMk cId="2216916600" sldId="263"/>
            <ac:spMk id="50" creationId="{82856609-A630-C641-9654-547FF4C4A4AE}"/>
          </ac:spMkLst>
        </pc:spChg>
        <pc:spChg chg="mod topLvl">
          <ac:chgData name="Marlene Beer" userId="eb7f24e32e9a1460" providerId="LiveId" clId="{A309B16D-29EE-4FF4-B0DC-E962E2CDF8AC}" dt="2023-08-18T15:34:40.679" v="177" actId="164"/>
          <ac:spMkLst>
            <pc:docMk/>
            <pc:sldMk cId="2216916600" sldId="263"/>
            <ac:spMk id="51" creationId="{819EEF69-0010-254C-A365-F70E00901C9D}"/>
          </ac:spMkLst>
        </pc:spChg>
        <pc:spChg chg="mod topLvl">
          <ac:chgData name="Marlene Beer" userId="eb7f24e32e9a1460" providerId="LiveId" clId="{A309B16D-29EE-4FF4-B0DC-E962E2CDF8AC}" dt="2023-08-18T15:34:40.679" v="177" actId="164"/>
          <ac:spMkLst>
            <pc:docMk/>
            <pc:sldMk cId="2216916600" sldId="263"/>
            <ac:spMk id="52" creationId="{D318D2D9-C257-4144-8214-113BFA86351D}"/>
          </ac:spMkLst>
        </pc:spChg>
        <pc:spChg chg="mod topLvl">
          <ac:chgData name="Marlene Beer" userId="eb7f24e32e9a1460" providerId="LiveId" clId="{A309B16D-29EE-4FF4-B0DC-E962E2CDF8AC}" dt="2023-08-18T15:34:40.679" v="177" actId="164"/>
          <ac:spMkLst>
            <pc:docMk/>
            <pc:sldMk cId="2216916600" sldId="263"/>
            <ac:spMk id="53" creationId="{2F4D3D34-96B2-0241-8D78-A3A9D479183F}"/>
          </ac:spMkLst>
        </pc:spChg>
        <pc:spChg chg="mod topLvl">
          <ac:chgData name="Marlene Beer" userId="eb7f24e32e9a1460" providerId="LiveId" clId="{A309B16D-29EE-4FF4-B0DC-E962E2CDF8AC}" dt="2023-08-18T15:34:40.679" v="177" actId="164"/>
          <ac:spMkLst>
            <pc:docMk/>
            <pc:sldMk cId="2216916600" sldId="263"/>
            <ac:spMk id="54" creationId="{C000C7E5-374F-1B44-A023-B309E629A393}"/>
          </ac:spMkLst>
        </pc:spChg>
        <pc:spChg chg="mod topLvl">
          <ac:chgData name="Marlene Beer" userId="eb7f24e32e9a1460" providerId="LiveId" clId="{A309B16D-29EE-4FF4-B0DC-E962E2CDF8AC}" dt="2023-08-18T15:34:40.679" v="177" actId="164"/>
          <ac:spMkLst>
            <pc:docMk/>
            <pc:sldMk cId="2216916600" sldId="263"/>
            <ac:spMk id="55" creationId="{3573DE1B-649F-214C-BCAE-C4FA04FFAD7D}"/>
          </ac:spMkLst>
        </pc:spChg>
        <pc:spChg chg="del mod">
          <ac:chgData name="Marlene Beer" userId="eb7f24e32e9a1460" providerId="LiveId" clId="{A309B16D-29EE-4FF4-B0DC-E962E2CDF8AC}" dt="2023-08-18T15:31:53.825" v="138" actId="478"/>
          <ac:spMkLst>
            <pc:docMk/>
            <pc:sldMk cId="2216916600" sldId="263"/>
            <ac:spMk id="56" creationId="{6DF72537-6E01-7941-8CDA-FD28E5ED442D}"/>
          </ac:spMkLst>
        </pc:spChg>
        <pc:spChg chg="mod topLvl">
          <ac:chgData name="Marlene Beer" userId="eb7f24e32e9a1460" providerId="LiveId" clId="{A309B16D-29EE-4FF4-B0DC-E962E2CDF8AC}" dt="2023-08-18T15:37:20.361" v="496" actId="403"/>
          <ac:spMkLst>
            <pc:docMk/>
            <pc:sldMk cId="2216916600" sldId="263"/>
            <ac:spMk id="57" creationId="{BCB91A99-A88F-514F-8EDC-F1A0A9DFB8A3}"/>
          </ac:spMkLst>
        </pc:spChg>
        <pc:spChg chg="mod topLvl">
          <ac:chgData name="Marlene Beer" userId="eb7f24e32e9a1460" providerId="LiveId" clId="{A309B16D-29EE-4FF4-B0DC-E962E2CDF8AC}" dt="2023-08-18T15:37:24.222" v="499" actId="403"/>
          <ac:spMkLst>
            <pc:docMk/>
            <pc:sldMk cId="2216916600" sldId="263"/>
            <ac:spMk id="58" creationId="{3E5B227F-51C5-8349-9791-10A16F4CCEE4}"/>
          </ac:spMkLst>
        </pc:spChg>
        <pc:spChg chg="mod topLvl">
          <ac:chgData name="Marlene Beer" userId="eb7f24e32e9a1460" providerId="LiveId" clId="{A309B16D-29EE-4FF4-B0DC-E962E2CDF8AC}" dt="2023-08-18T15:37:49.149" v="502" actId="1076"/>
          <ac:spMkLst>
            <pc:docMk/>
            <pc:sldMk cId="2216916600" sldId="263"/>
            <ac:spMk id="59" creationId="{16D1AC49-1304-5D45-906E-6DFDFC6267DF}"/>
          </ac:spMkLst>
        </pc:spChg>
        <pc:spChg chg="del mod">
          <ac:chgData name="Marlene Beer" userId="eb7f24e32e9a1460" providerId="LiveId" clId="{A309B16D-29EE-4FF4-B0DC-E962E2CDF8AC}" dt="2023-08-18T15:32:04.118" v="141" actId="478"/>
          <ac:spMkLst>
            <pc:docMk/>
            <pc:sldMk cId="2216916600" sldId="263"/>
            <ac:spMk id="60" creationId="{FF3F593B-77B7-BA4D-8B6C-3358884AB87B}"/>
          </ac:spMkLst>
        </pc:spChg>
        <pc:spChg chg="add mod">
          <ac:chgData name="Marlene Beer" userId="eb7f24e32e9a1460" providerId="LiveId" clId="{A309B16D-29EE-4FF4-B0DC-E962E2CDF8AC}" dt="2023-08-18T15:35:59.498" v="215" actId="1076"/>
          <ac:spMkLst>
            <pc:docMk/>
            <pc:sldMk cId="2216916600" sldId="263"/>
            <ac:spMk id="61" creationId="{667677CE-762B-802D-B734-6088034D76CC}"/>
          </ac:spMkLst>
        </pc:spChg>
        <pc:spChg chg="del mod">
          <ac:chgData name="Marlene Beer" userId="eb7f24e32e9a1460" providerId="LiveId" clId="{A309B16D-29EE-4FF4-B0DC-E962E2CDF8AC}" dt="2023-08-18T15:31:50.255" v="137" actId="478"/>
          <ac:spMkLst>
            <pc:docMk/>
            <pc:sldMk cId="2216916600" sldId="263"/>
            <ac:spMk id="62" creationId="{4FBA8EA3-992F-EB4D-97C1-4ACE89F2A999}"/>
          </ac:spMkLst>
        </pc:spChg>
        <pc:spChg chg="del mod">
          <ac:chgData name="Marlene Beer" userId="eb7f24e32e9a1460" providerId="LiveId" clId="{A309B16D-29EE-4FF4-B0DC-E962E2CDF8AC}" dt="2023-08-18T15:31:47.984" v="136" actId="478"/>
          <ac:spMkLst>
            <pc:docMk/>
            <pc:sldMk cId="2216916600" sldId="263"/>
            <ac:spMk id="63" creationId="{02B8B244-CD71-7943-8E48-650963D01A49}"/>
          </ac:spMkLst>
        </pc:spChg>
        <pc:spChg chg="mod topLvl">
          <ac:chgData name="Marlene Beer" userId="eb7f24e32e9a1460" providerId="LiveId" clId="{A309B16D-29EE-4FF4-B0DC-E962E2CDF8AC}" dt="2023-08-18T15:34:40.679" v="177" actId="164"/>
          <ac:spMkLst>
            <pc:docMk/>
            <pc:sldMk cId="2216916600" sldId="263"/>
            <ac:spMk id="64" creationId="{C34827A4-AD85-404F-A195-F6AD01A60D75}"/>
          </ac:spMkLst>
        </pc:spChg>
        <pc:spChg chg="mod topLvl">
          <ac:chgData name="Marlene Beer" userId="eb7f24e32e9a1460" providerId="LiveId" clId="{A309B16D-29EE-4FF4-B0DC-E962E2CDF8AC}" dt="2023-08-18T15:34:40.679" v="177" actId="164"/>
          <ac:spMkLst>
            <pc:docMk/>
            <pc:sldMk cId="2216916600" sldId="263"/>
            <ac:spMk id="65" creationId="{FA6D1F78-95EF-4447-BCF0-B5225BEBC095}"/>
          </ac:spMkLst>
        </pc:spChg>
        <pc:spChg chg="mod topLvl">
          <ac:chgData name="Marlene Beer" userId="eb7f24e32e9a1460" providerId="LiveId" clId="{A309B16D-29EE-4FF4-B0DC-E962E2CDF8AC}" dt="2023-08-18T15:34:40.679" v="177" actId="164"/>
          <ac:spMkLst>
            <pc:docMk/>
            <pc:sldMk cId="2216916600" sldId="263"/>
            <ac:spMk id="66" creationId="{AE9F6F94-0888-AD43-AE71-E0A7821CC54D}"/>
          </ac:spMkLst>
        </pc:spChg>
        <pc:spChg chg="mod topLvl">
          <ac:chgData name="Marlene Beer" userId="eb7f24e32e9a1460" providerId="LiveId" clId="{A309B16D-29EE-4FF4-B0DC-E962E2CDF8AC}" dt="2023-08-18T15:34:40.679" v="177" actId="164"/>
          <ac:spMkLst>
            <pc:docMk/>
            <pc:sldMk cId="2216916600" sldId="263"/>
            <ac:spMk id="67" creationId="{DA180599-2F74-544D-906A-B6DA3E65E1A6}"/>
          </ac:spMkLst>
        </pc:spChg>
        <pc:spChg chg="mod topLvl">
          <ac:chgData name="Marlene Beer" userId="eb7f24e32e9a1460" providerId="LiveId" clId="{A309B16D-29EE-4FF4-B0DC-E962E2CDF8AC}" dt="2023-08-18T15:34:40.679" v="177" actId="164"/>
          <ac:spMkLst>
            <pc:docMk/>
            <pc:sldMk cId="2216916600" sldId="263"/>
            <ac:spMk id="68" creationId="{1F641AFF-40C9-8747-B952-965875F896BB}"/>
          </ac:spMkLst>
        </pc:spChg>
        <pc:spChg chg="mod topLvl">
          <ac:chgData name="Marlene Beer" userId="eb7f24e32e9a1460" providerId="LiveId" clId="{A309B16D-29EE-4FF4-B0DC-E962E2CDF8AC}" dt="2023-08-18T15:34:40.679" v="177" actId="164"/>
          <ac:spMkLst>
            <pc:docMk/>
            <pc:sldMk cId="2216916600" sldId="263"/>
            <ac:spMk id="69" creationId="{1FF13AA9-09F3-1E40-81BF-8C420FA6B21A}"/>
          </ac:spMkLst>
        </pc:spChg>
        <pc:spChg chg="mod topLvl">
          <ac:chgData name="Marlene Beer" userId="eb7f24e32e9a1460" providerId="LiveId" clId="{A309B16D-29EE-4FF4-B0DC-E962E2CDF8AC}" dt="2023-08-18T15:34:40.679" v="177" actId="164"/>
          <ac:spMkLst>
            <pc:docMk/>
            <pc:sldMk cId="2216916600" sldId="263"/>
            <ac:spMk id="70" creationId="{8F93D058-0953-3F48-BC6D-7068DFAC3360}"/>
          </ac:spMkLst>
        </pc:spChg>
        <pc:spChg chg="mod topLvl">
          <ac:chgData name="Marlene Beer" userId="eb7f24e32e9a1460" providerId="LiveId" clId="{A309B16D-29EE-4FF4-B0DC-E962E2CDF8AC}" dt="2023-08-18T15:34:40.679" v="177" actId="164"/>
          <ac:spMkLst>
            <pc:docMk/>
            <pc:sldMk cId="2216916600" sldId="263"/>
            <ac:spMk id="71" creationId="{FA63485F-5EE8-FA44-BDEA-5EB0EF7FF16D}"/>
          </ac:spMkLst>
        </pc:spChg>
        <pc:spChg chg="mod topLvl">
          <ac:chgData name="Marlene Beer" userId="eb7f24e32e9a1460" providerId="LiveId" clId="{A309B16D-29EE-4FF4-B0DC-E962E2CDF8AC}" dt="2023-08-18T15:34:40.679" v="177" actId="164"/>
          <ac:spMkLst>
            <pc:docMk/>
            <pc:sldMk cId="2216916600" sldId="263"/>
            <ac:spMk id="72" creationId="{41E4C0B3-D546-2E46-B6CD-ABB9B712C923}"/>
          </ac:spMkLst>
        </pc:spChg>
        <pc:spChg chg="mod topLvl">
          <ac:chgData name="Marlene Beer" userId="eb7f24e32e9a1460" providerId="LiveId" clId="{A309B16D-29EE-4FF4-B0DC-E962E2CDF8AC}" dt="2023-08-18T15:34:40.679" v="177" actId="164"/>
          <ac:spMkLst>
            <pc:docMk/>
            <pc:sldMk cId="2216916600" sldId="263"/>
            <ac:spMk id="73" creationId="{7919EE43-6AAF-7548-A3C1-ED8E6E21F5EF}"/>
          </ac:spMkLst>
        </pc:spChg>
        <pc:spChg chg="mod topLvl">
          <ac:chgData name="Marlene Beer" userId="eb7f24e32e9a1460" providerId="LiveId" clId="{A309B16D-29EE-4FF4-B0DC-E962E2CDF8AC}" dt="2023-08-18T15:34:40.679" v="177" actId="164"/>
          <ac:spMkLst>
            <pc:docMk/>
            <pc:sldMk cId="2216916600" sldId="263"/>
            <ac:spMk id="74" creationId="{EBEC574E-66B4-B64E-8863-44010AA05834}"/>
          </ac:spMkLst>
        </pc:spChg>
        <pc:spChg chg="mod topLvl">
          <ac:chgData name="Marlene Beer" userId="eb7f24e32e9a1460" providerId="LiveId" clId="{A309B16D-29EE-4FF4-B0DC-E962E2CDF8AC}" dt="2023-08-18T15:34:40.679" v="177" actId="164"/>
          <ac:spMkLst>
            <pc:docMk/>
            <pc:sldMk cId="2216916600" sldId="263"/>
            <ac:spMk id="75" creationId="{B5087ABB-386D-BC41-B45D-C36B1FEFB90C}"/>
          </ac:spMkLst>
        </pc:spChg>
        <pc:spChg chg="mod topLvl">
          <ac:chgData name="Marlene Beer" userId="eb7f24e32e9a1460" providerId="LiveId" clId="{A309B16D-29EE-4FF4-B0DC-E962E2CDF8AC}" dt="2023-08-18T15:34:40.679" v="177" actId="164"/>
          <ac:spMkLst>
            <pc:docMk/>
            <pc:sldMk cId="2216916600" sldId="263"/>
            <ac:spMk id="76" creationId="{E652F942-B3A1-2C4E-AADC-B470095B9A18}"/>
          </ac:spMkLst>
        </pc:spChg>
        <pc:spChg chg="mod topLvl">
          <ac:chgData name="Marlene Beer" userId="eb7f24e32e9a1460" providerId="LiveId" clId="{A309B16D-29EE-4FF4-B0DC-E962E2CDF8AC}" dt="2023-08-18T15:34:40.679" v="177" actId="164"/>
          <ac:spMkLst>
            <pc:docMk/>
            <pc:sldMk cId="2216916600" sldId="263"/>
            <ac:spMk id="77" creationId="{6FE043A1-F1FF-5649-A675-49C04B8F9FF8}"/>
          </ac:spMkLst>
        </pc:spChg>
        <pc:spChg chg="mod topLvl">
          <ac:chgData name="Marlene Beer" userId="eb7f24e32e9a1460" providerId="LiveId" clId="{A309B16D-29EE-4FF4-B0DC-E962E2CDF8AC}" dt="2023-08-18T15:34:40.679" v="177" actId="164"/>
          <ac:spMkLst>
            <pc:docMk/>
            <pc:sldMk cId="2216916600" sldId="263"/>
            <ac:spMk id="78" creationId="{E3DEA32B-76A8-354F-BEED-FBF1198CBFB2}"/>
          </ac:spMkLst>
        </pc:spChg>
        <pc:spChg chg="mod topLvl">
          <ac:chgData name="Marlene Beer" userId="eb7f24e32e9a1460" providerId="LiveId" clId="{A309B16D-29EE-4FF4-B0DC-E962E2CDF8AC}" dt="2023-08-18T15:34:40.679" v="177" actId="164"/>
          <ac:spMkLst>
            <pc:docMk/>
            <pc:sldMk cId="2216916600" sldId="263"/>
            <ac:spMk id="79" creationId="{8D0436D6-68BE-5F4C-9557-005D76F1226F}"/>
          </ac:spMkLst>
        </pc:spChg>
        <pc:spChg chg="mod topLvl">
          <ac:chgData name="Marlene Beer" userId="eb7f24e32e9a1460" providerId="LiveId" clId="{A309B16D-29EE-4FF4-B0DC-E962E2CDF8AC}" dt="2023-08-18T15:34:40.679" v="177" actId="164"/>
          <ac:spMkLst>
            <pc:docMk/>
            <pc:sldMk cId="2216916600" sldId="263"/>
            <ac:spMk id="80" creationId="{18A1AC69-E766-2548-B8E1-4FC2FD8A737B}"/>
          </ac:spMkLst>
        </pc:spChg>
        <pc:spChg chg="mod topLvl">
          <ac:chgData name="Marlene Beer" userId="eb7f24e32e9a1460" providerId="LiveId" clId="{A309B16D-29EE-4FF4-B0DC-E962E2CDF8AC}" dt="2023-08-18T15:34:40.679" v="177" actId="164"/>
          <ac:spMkLst>
            <pc:docMk/>
            <pc:sldMk cId="2216916600" sldId="263"/>
            <ac:spMk id="81" creationId="{583BF815-81EA-A64C-A4C7-792B3557CD59}"/>
          </ac:spMkLst>
        </pc:spChg>
        <pc:spChg chg="mod topLvl">
          <ac:chgData name="Marlene Beer" userId="eb7f24e32e9a1460" providerId="LiveId" clId="{A309B16D-29EE-4FF4-B0DC-E962E2CDF8AC}" dt="2023-08-18T15:34:40.679" v="177" actId="164"/>
          <ac:spMkLst>
            <pc:docMk/>
            <pc:sldMk cId="2216916600" sldId="263"/>
            <ac:spMk id="82" creationId="{0DECD0FF-2C3E-DF4A-9820-7202237CFBBC}"/>
          </ac:spMkLst>
        </pc:spChg>
        <pc:spChg chg="mod topLvl">
          <ac:chgData name="Marlene Beer" userId="eb7f24e32e9a1460" providerId="LiveId" clId="{A309B16D-29EE-4FF4-B0DC-E962E2CDF8AC}" dt="2023-08-18T15:34:40.679" v="177" actId="164"/>
          <ac:spMkLst>
            <pc:docMk/>
            <pc:sldMk cId="2216916600" sldId="263"/>
            <ac:spMk id="83" creationId="{E3FEDD6F-2BFB-6F48-BC76-8BF1EFD74CBD}"/>
          </ac:spMkLst>
        </pc:spChg>
        <pc:spChg chg="mod topLvl">
          <ac:chgData name="Marlene Beer" userId="eb7f24e32e9a1460" providerId="LiveId" clId="{A309B16D-29EE-4FF4-B0DC-E962E2CDF8AC}" dt="2023-08-18T15:34:40.679" v="177" actId="164"/>
          <ac:spMkLst>
            <pc:docMk/>
            <pc:sldMk cId="2216916600" sldId="263"/>
            <ac:spMk id="84" creationId="{DDA0107D-B03F-234B-8B38-E5791D06044A}"/>
          </ac:spMkLst>
        </pc:spChg>
        <pc:spChg chg="mod topLvl">
          <ac:chgData name="Marlene Beer" userId="eb7f24e32e9a1460" providerId="LiveId" clId="{A309B16D-29EE-4FF4-B0DC-E962E2CDF8AC}" dt="2023-08-18T15:34:40.679" v="177" actId="164"/>
          <ac:spMkLst>
            <pc:docMk/>
            <pc:sldMk cId="2216916600" sldId="263"/>
            <ac:spMk id="85" creationId="{DF1EDE68-1E43-9F40-B54F-27554C5E0FF3}"/>
          </ac:spMkLst>
        </pc:spChg>
        <pc:spChg chg="mod topLvl">
          <ac:chgData name="Marlene Beer" userId="eb7f24e32e9a1460" providerId="LiveId" clId="{A309B16D-29EE-4FF4-B0DC-E962E2CDF8AC}" dt="2023-08-18T15:34:40.679" v="177" actId="164"/>
          <ac:spMkLst>
            <pc:docMk/>
            <pc:sldMk cId="2216916600" sldId="263"/>
            <ac:spMk id="86" creationId="{B526821D-4172-BA4D-A034-341E13ED003A}"/>
          </ac:spMkLst>
        </pc:spChg>
        <pc:spChg chg="mod topLvl">
          <ac:chgData name="Marlene Beer" userId="eb7f24e32e9a1460" providerId="LiveId" clId="{A309B16D-29EE-4FF4-B0DC-E962E2CDF8AC}" dt="2023-08-18T15:34:40.679" v="177" actId="164"/>
          <ac:spMkLst>
            <pc:docMk/>
            <pc:sldMk cId="2216916600" sldId="263"/>
            <ac:spMk id="87" creationId="{26ED0B19-7643-BE4A-B813-40F5FAD99792}"/>
          </ac:spMkLst>
        </pc:spChg>
        <pc:spChg chg="mod topLvl">
          <ac:chgData name="Marlene Beer" userId="eb7f24e32e9a1460" providerId="LiveId" clId="{A309B16D-29EE-4FF4-B0DC-E962E2CDF8AC}" dt="2023-08-18T15:34:40.679" v="177" actId="164"/>
          <ac:spMkLst>
            <pc:docMk/>
            <pc:sldMk cId="2216916600" sldId="263"/>
            <ac:spMk id="88" creationId="{B0131C37-84C8-364F-9A5B-1A773504A99D}"/>
          </ac:spMkLst>
        </pc:spChg>
        <pc:spChg chg="mod topLvl">
          <ac:chgData name="Marlene Beer" userId="eb7f24e32e9a1460" providerId="LiveId" clId="{A309B16D-29EE-4FF4-B0DC-E962E2CDF8AC}" dt="2023-08-18T15:34:40.679" v="177" actId="164"/>
          <ac:spMkLst>
            <pc:docMk/>
            <pc:sldMk cId="2216916600" sldId="263"/>
            <ac:spMk id="89" creationId="{7A81EB7E-D08B-F54E-B919-86021CF2AD8E}"/>
          </ac:spMkLst>
        </pc:spChg>
        <pc:spChg chg="mod topLvl">
          <ac:chgData name="Marlene Beer" userId="eb7f24e32e9a1460" providerId="LiveId" clId="{A309B16D-29EE-4FF4-B0DC-E962E2CDF8AC}" dt="2023-08-18T15:34:40.679" v="177" actId="164"/>
          <ac:spMkLst>
            <pc:docMk/>
            <pc:sldMk cId="2216916600" sldId="263"/>
            <ac:spMk id="90" creationId="{65BE4C6A-009B-A34B-B951-35EF81E01097}"/>
          </ac:spMkLst>
        </pc:spChg>
        <pc:spChg chg="mod topLvl">
          <ac:chgData name="Marlene Beer" userId="eb7f24e32e9a1460" providerId="LiveId" clId="{A309B16D-29EE-4FF4-B0DC-E962E2CDF8AC}" dt="2023-08-18T15:34:40.679" v="177" actId="164"/>
          <ac:spMkLst>
            <pc:docMk/>
            <pc:sldMk cId="2216916600" sldId="263"/>
            <ac:spMk id="91" creationId="{2AD5692C-57E5-AD4F-8276-0D8C3A34A7EC}"/>
          </ac:spMkLst>
        </pc:spChg>
        <pc:spChg chg="mod topLvl">
          <ac:chgData name="Marlene Beer" userId="eb7f24e32e9a1460" providerId="LiveId" clId="{A309B16D-29EE-4FF4-B0DC-E962E2CDF8AC}" dt="2023-08-18T15:34:40.679" v="177" actId="164"/>
          <ac:spMkLst>
            <pc:docMk/>
            <pc:sldMk cId="2216916600" sldId="263"/>
            <ac:spMk id="92" creationId="{5E14F142-415A-1E42-ABD1-6CC625F9CA14}"/>
          </ac:spMkLst>
        </pc:spChg>
        <pc:spChg chg="mod topLvl">
          <ac:chgData name="Marlene Beer" userId="eb7f24e32e9a1460" providerId="LiveId" clId="{A309B16D-29EE-4FF4-B0DC-E962E2CDF8AC}" dt="2023-08-18T15:34:40.679" v="177" actId="164"/>
          <ac:spMkLst>
            <pc:docMk/>
            <pc:sldMk cId="2216916600" sldId="263"/>
            <ac:spMk id="93" creationId="{D3C433A6-62C1-374C-9DF3-C148B195749A}"/>
          </ac:spMkLst>
        </pc:spChg>
        <pc:spChg chg="mod topLvl">
          <ac:chgData name="Marlene Beer" userId="eb7f24e32e9a1460" providerId="LiveId" clId="{A309B16D-29EE-4FF4-B0DC-E962E2CDF8AC}" dt="2023-08-18T15:34:40.679" v="177" actId="164"/>
          <ac:spMkLst>
            <pc:docMk/>
            <pc:sldMk cId="2216916600" sldId="263"/>
            <ac:spMk id="94" creationId="{4812BBBF-3EAF-DA42-AECB-227F6FBDA611}"/>
          </ac:spMkLst>
        </pc:spChg>
        <pc:spChg chg="mod topLvl">
          <ac:chgData name="Marlene Beer" userId="eb7f24e32e9a1460" providerId="LiveId" clId="{A309B16D-29EE-4FF4-B0DC-E962E2CDF8AC}" dt="2023-08-18T15:34:40.679" v="177" actId="164"/>
          <ac:spMkLst>
            <pc:docMk/>
            <pc:sldMk cId="2216916600" sldId="263"/>
            <ac:spMk id="95" creationId="{75FC4C64-3861-9840-AC9F-3730C52CAF0F}"/>
          </ac:spMkLst>
        </pc:spChg>
        <pc:spChg chg="mod topLvl">
          <ac:chgData name="Marlene Beer" userId="eb7f24e32e9a1460" providerId="LiveId" clId="{A309B16D-29EE-4FF4-B0DC-E962E2CDF8AC}" dt="2023-08-18T15:34:40.679" v="177" actId="164"/>
          <ac:spMkLst>
            <pc:docMk/>
            <pc:sldMk cId="2216916600" sldId="263"/>
            <ac:spMk id="96" creationId="{F6DC8678-DDE7-FF4B-89D9-05B73AE7A342}"/>
          </ac:spMkLst>
        </pc:spChg>
        <pc:spChg chg="mod topLvl">
          <ac:chgData name="Marlene Beer" userId="eb7f24e32e9a1460" providerId="LiveId" clId="{A309B16D-29EE-4FF4-B0DC-E962E2CDF8AC}" dt="2023-08-18T15:37:52.536" v="505" actId="403"/>
          <ac:spMkLst>
            <pc:docMk/>
            <pc:sldMk cId="2216916600" sldId="263"/>
            <ac:spMk id="97" creationId="{47E11B7F-31C6-E645-A9E7-F992A1B59E8F}"/>
          </ac:spMkLst>
        </pc:spChg>
        <pc:spChg chg="mod topLvl">
          <ac:chgData name="Marlene Beer" userId="eb7f24e32e9a1460" providerId="LiveId" clId="{A309B16D-29EE-4FF4-B0DC-E962E2CDF8AC}" dt="2023-08-18T15:34:40.679" v="177" actId="164"/>
          <ac:spMkLst>
            <pc:docMk/>
            <pc:sldMk cId="2216916600" sldId="263"/>
            <ac:spMk id="98" creationId="{2A57818C-C622-5D4C-B2D5-4ED4A12C2117}"/>
          </ac:spMkLst>
        </pc:spChg>
        <pc:spChg chg="mod topLvl">
          <ac:chgData name="Marlene Beer" userId="eb7f24e32e9a1460" providerId="LiveId" clId="{A309B16D-29EE-4FF4-B0DC-E962E2CDF8AC}" dt="2023-08-18T15:34:40.679" v="177" actId="164"/>
          <ac:spMkLst>
            <pc:docMk/>
            <pc:sldMk cId="2216916600" sldId="263"/>
            <ac:spMk id="99" creationId="{B94DACF0-C46E-D447-870A-4FEE20B7EB92}"/>
          </ac:spMkLst>
        </pc:spChg>
        <pc:spChg chg="mod topLvl">
          <ac:chgData name="Marlene Beer" userId="eb7f24e32e9a1460" providerId="LiveId" clId="{A309B16D-29EE-4FF4-B0DC-E962E2CDF8AC}" dt="2023-08-18T15:34:40.679" v="177" actId="164"/>
          <ac:spMkLst>
            <pc:docMk/>
            <pc:sldMk cId="2216916600" sldId="263"/>
            <ac:spMk id="100" creationId="{55613358-E3F5-F948-8866-FE62C09A6B79}"/>
          </ac:spMkLst>
        </pc:spChg>
        <pc:spChg chg="mod topLvl">
          <ac:chgData name="Marlene Beer" userId="eb7f24e32e9a1460" providerId="LiveId" clId="{A309B16D-29EE-4FF4-B0DC-E962E2CDF8AC}" dt="2023-08-18T15:34:40.679" v="177" actId="164"/>
          <ac:spMkLst>
            <pc:docMk/>
            <pc:sldMk cId="2216916600" sldId="263"/>
            <ac:spMk id="101" creationId="{2D880BBD-DC65-284F-A7AA-372FEFFF2341}"/>
          </ac:spMkLst>
        </pc:spChg>
        <pc:spChg chg="mod topLvl">
          <ac:chgData name="Marlene Beer" userId="eb7f24e32e9a1460" providerId="LiveId" clId="{A309B16D-29EE-4FF4-B0DC-E962E2CDF8AC}" dt="2023-08-18T15:34:40.679" v="177" actId="164"/>
          <ac:spMkLst>
            <pc:docMk/>
            <pc:sldMk cId="2216916600" sldId="263"/>
            <ac:spMk id="102" creationId="{372E4C52-2DE6-D54C-8CFB-DB20011CFAF5}"/>
          </ac:spMkLst>
        </pc:spChg>
        <pc:spChg chg="mod topLvl">
          <ac:chgData name="Marlene Beer" userId="eb7f24e32e9a1460" providerId="LiveId" clId="{A309B16D-29EE-4FF4-B0DC-E962E2CDF8AC}" dt="2023-08-18T15:34:40.679" v="177" actId="164"/>
          <ac:spMkLst>
            <pc:docMk/>
            <pc:sldMk cId="2216916600" sldId="263"/>
            <ac:spMk id="103" creationId="{9A580633-E386-9741-BB84-1C7ED12A69D9}"/>
          </ac:spMkLst>
        </pc:spChg>
        <pc:spChg chg="mod topLvl">
          <ac:chgData name="Marlene Beer" userId="eb7f24e32e9a1460" providerId="LiveId" clId="{A309B16D-29EE-4FF4-B0DC-E962E2CDF8AC}" dt="2023-08-18T15:34:40.679" v="177" actId="164"/>
          <ac:spMkLst>
            <pc:docMk/>
            <pc:sldMk cId="2216916600" sldId="263"/>
            <ac:spMk id="104" creationId="{54ECE007-0E3C-FB40-A204-66126A3D7F86}"/>
          </ac:spMkLst>
        </pc:spChg>
        <pc:spChg chg="mod topLvl">
          <ac:chgData name="Marlene Beer" userId="eb7f24e32e9a1460" providerId="LiveId" clId="{A309B16D-29EE-4FF4-B0DC-E962E2CDF8AC}" dt="2023-08-18T15:34:40.679" v="177" actId="164"/>
          <ac:spMkLst>
            <pc:docMk/>
            <pc:sldMk cId="2216916600" sldId="263"/>
            <ac:spMk id="105" creationId="{70BF6BA5-CA7B-9840-9AE2-1BAEEA9EF2CE}"/>
          </ac:spMkLst>
        </pc:spChg>
        <pc:spChg chg="mod topLvl">
          <ac:chgData name="Marlene Beer" userId="eb7f24e32e9a1460" providerId="LiveId" clId="{A309B16D-29EE-4FF4-B0DC-E962E2CDF8AC}" dt="2023-08-18T15:34:40.679" v="177" actId="164"/>
          <ac:spMkLst>
            <pc:docMk/>
            <pc:sldMk cId="2216916600" sldId="263"/>
            <ac:spMk id="106" creationId="{915D3311-3574-CB4D-8A37-B11404754157}"/>
          </ac:spMkLst>
        </pc:spChg>
        <pc:spChg chg="mod topLvl">
          <ac:chgData name="Marlene Beer" userId="eb7f24e32e9a1460" providerId="LiveId" clId="{A309B16D-29EE-4FF4-B0DC-E962E2CDF8AC}" dt="2023-08-18T15:34:40.679" v="177" actId="164"/>
          <ac:spMkLst>
            <pc:docMk/>
            <pc:sldMk cId="2216916600" sldId="263"/>
            <ac:spMk id="107" creationId="{41E6CCFD-053A-C848-A7D1-5EBECAF20600}"/>
          </ac:spMkLst>
        </pc:spChg>
        <pc:spChg chg="del mod topLvl">
          <ac:chgData name="Marlene Beer" userId="eb7f24e32e9a1460" providerId="LiveId" clId="{A309B16D-29EE-4FF4-B0DC-E962E2CDF8AC}" dt="2023-08-18T15:32:42.183" v="153" actId="478"/>
          <ac:spMkLst>
            <pc:docMk/>
            <pc:sldMk cId="2216916600" sldId="263"/>
            <ac:spMk id="108" creationId="{550EC6D2-44F6-F94D-BE09-0B9A7A4957C9}"/>
          </ac:spMkLst>
        </pc:spChg>
        <pc:spChg chg="del mod topLvl">
          <ac:chgData name="Marlene Beer" userId="eb7f24e32e9a1460" providerId="LiveId" clId="{A309B16D-29EE-4FF4-B0DC-E962E2CDF8AC}" dt="2023-08-18T15:32:42.183" v="153" actId="478"/>
          <ac:spMkLst>
            <pc:docMk/>
            <pc:sldMk cId="2216916600" sldId="263"/>
            <ac:spMk id="109" creationId="{7032BB17-A284-CA4E-B7E6-5AADB9816CB4}"/>
          </ac:spMkLst>
        </pc:spChg>
        <pc:spChg chg="del mod topLvl">
          <ac:chgData name="Marlene Beer" userId="eb7f24e32e9a1460" providerId="LiveId" clId="{A309B16D-29EE-4FF4-B0DC-E962E2CDF8AC}" dt="2023-08-18T15:32:42.183" v="153" actId="478"/>
          <ac:spMkLst>
            <pc:docMk/>
            <pc:sldMk cId="2216916600" sldId="263"/>
            <ac:spMk id="110" creationId="{DD432294-0058-2E43-B339-0BECD92BB7E7}"/>
          </ac:spMkLst>
        </pc:spChg>
        <pc:spChg chg="del mod topLvl">
          <ac:chgData name="Marlene Beer" userId="eb7f24e32e9a1460" providerId="LiveId" clId="{A309B16D-29EE-4FF4-B0DC-E962E2CDF8AC}" dt="2023-08-18T15:32:42.183" v="153" actId="478"/>
          <ac:spMkLst>
            <pc:docMk/>
            <pc:sldMk cId="2216916600" sldId="263"/>
            <ac:spMk id="111" creationId="{2523915E-278F-BA4E-9D70-5C576143EB75}"/>
          </ac:spMkLst>
        </pc:spChg>
        <pc:spChg chg="del mod topLvl">
          <ac:chgData name="Marlene Beer" userId="eb7f24e32e9a1460" providerId="LiveId" clId="{A309B16D-29EE-4FF4-B0DC-E962E2CDF8AC}" dt="2023-08-18T15:32:42.183" v="153" actId="478"/>
          <ac:spMkLst>
            <pc:docMk/>
            <pc:sldMk cId="2216916600" sldId="263"/>
            <ac:spMk id="112" creationId="{F094AA13-B198-FF4B-8347-EC4C86F4EEC3}"/>
          </ac:spMkLst>
        </pc:spChg>
        <pc:spChg chg="del mod topLvl">
          <ac:chgData name="Marlene Beer" userId="eb7f24e32e9a1460" providerId="LiveId" clId="{A309B16D-29EE-4FF4-B0DC-E962E2CDF8AC}" dt="2023-08-18T15:32:42.183" v="153" actId="478"/>
          <ac:spMkLst>
            <pc:docMk/>
            <pc:sldMk cId="2216916600" sldId="263"/>
            <ac:spMk id="113" creationId="{A8F95FFA-DA0B-4640-BDAA-B27CBBD710B7}"/>
          </ac:spMkLst>
        </pc:spChg>
        <pc:spChg chg="del mod topLvl">
          <ac:chgData name="Marlene Beer" userId="eb7f24e32e9a1460" providerId="LiveId" clId="{A309B16D-29EE-4FF4-B0DC-E962E2CDF8AC}" dt="2023-08-18T15:32:42.183" v="153" actId="478"/>
          <ac:spMkLst>
            <pc:docMk/>
            <pc:sldMk cId="2216916600" sldId="263"/>
            <ac:spMk id="114" creationId="{1A30F066-CFB7-DF42-AC7B-2D9794795DD0}"/>
          </ac:spMkLst>
        </pc:spChg>
        <pc:spChg chg="del mod topLvl">
          <ac:chgData name="Marlene Beer" userId="eb7f24e32e9a1460" providerId="LiveId" clId="{A309B16D-29EE-4FF4-B0DC-E962E2CDF8AC}" dt="2023-08-18T15:32:42.183" v="153" actId="478"/>
          <ac:spMkLst>
            <pc:docMk/>
            <pc:sldMk cId="2216916600" sldId="263"/>
            <ac:spMk id="115" creationId="{83F77DC5-854F-714C-93AB-0FE70FCA841C}"/>
          </ac:spMkLst>
        </pc:spChg>
        <pc:spChg chg="del mod topLvl">
          <ac:chgData name="Marlene Beer" userId="eb7f24e32e9a1460" providerId="LiveId" clId="{A309B16D-29EE-4FF4-B0DC-E962E2CDF8AC}" dt="2023-08-18T15:32:42.183" v="153" actId="478"/>
          <ac:spMkLst>
            <pc:docMk/>
            <pc:sldMk cId="2216916600" sldId="263"/>
            <ac:spMk id="116" creationId="{090770A1-309C-D343-AE80-95F0866B0AC7}"/>
          </ac:spMkLst>
        </pc:spChg>
        <pc:spChg chg="del mod topLvl">
          <ac:chgData name="Marlene Beer" userId="eb7f24e32e9a1460" providerId="LiveId" clId="{A309B16D-29EE-4FF4-B0DC-E962E2CDF8AC}" dt="2023-08-18T15:32:42.183" v="153" actId="478"/>
          <ac:spMkLst>
            <pc:docMk/>
            <pc:sldMk cId="2216916600" sldId="263"/>
            <ac:spMk id="117" creationId="{B937E2F0-EE85-1947-B8F7-57059B4891E8}"/>
          </ac:spMkLst>
        </pc:spChg>
        <pc:spChg chg="del mod topLvl">
          <ac:chgData name="Marlene Beer" userId="eb7f24e32e9a1460" providerId="LiveId" clId="{A309B16D-29EE-4FF4-B0DC-E962E2CDF8AC}" dt="2023-08-18T15:32:42.183" v="153" actId="478"/>
          <ac:spMkLst>
            <pc:docMk/>
            <pc:sldMk cId="2216916600" sldId="263"/>
            <ac:spMk id="118" creationId="{8B780D85-37E0-E34F-B9E3-1CB4105343E2}"/>
          </ac:spMkLst>
        </pc:spChg>
        <pc:spChg chg="del mod topLvl">
          <ac:chgData name="Marlene Beer" userId="eb7f24e32e9a1460" providerId="LiveId" clId="{A309B16D-29EE-4FF4-B0DC-E962E2CDF8AC}" dt="2023-08-18T15:32:42.183" v="153" actId="478"/>
          <ac:spMkLst>
            <pc:docMk/>
            <pc:sldMk cId="2216916600" sldId="263"/>
            <ac:spMk id="119" creationId="{C09871E2-7011-BA40-A9D9-C1647EFC77ED}"/>
          </ac:spMkLst>
        </pc:spChg>
        <pc:spChg chg="del mod topLvl">
          <ac:chgData name="Marlene Beer" userId="eb7f24e32e9a1460" providerId="LiveId" clId="{A309B16D-29EE-4FF4-B0DC-E962E2CDF8AC}" dt="2023-08-18T15:32:42.183" v="153" actId="478"/>
          <ac:spMkLst>
            <pc:docMk/>
            <pc:sldMk cId="2216916600" sldId="263"/>
            <ac:spMk id="120" creationId="{D64D2A34-E4D8-EF4C-89B7-E6DF8727ACCC}"/>
          </ac:spMkLst>
        </pc:spChg>
        <pc:spChg chg="del mod topLvl">
          <ac:chgData name="Marlene Beer" userId="eb7f24e32e9a1460" providerId="LiveId" clId="{A309B16D-29EE-4FF4-B0DC-E962E2CDF8AC}" dt="2023-08-18T15:32:42.183" v="153" actId="478"/>
          <ac:spMkLst>
            <pc:docMk/>
            <pc:sldMk cId="2216916600" sldId="263"/>
            <ac:spMk id="121" creationId="{8053D174-356B-9049-92A4-84AA10F1C300}"/>
          </ac:spMkLst>
        </pc:spChg>
        <pc:spChg chg="del mod topLvl">
          <ac:chgData name="Marlene Beer" userId="eb7f24e32e9a1460" providerId="LiveId" clId="{A309B16D-29EE-4FF4-B0DC-E962E2CDF8AC}" dt="2023-08-18T15:32:42.183" v="153" actId="478"/>
          <ac:spMkLst>
            <pc:docMk/>
            <pc:sldMk cId="2216916600" sldId="263"/>
            <ac:spMk id="122" creationId="{BEEABF0E-D5DD-D841-9E41-6C38CD643D4C}"/>
          </ac:spMkLst>
        </pc:spChg>
        <pc:spChg chg="del mod topLvl">
          <ac:chgData name="Marlene Beer" userId="eb7f24e32e9a1460" providerId="LiveId" clId="{A309B16D-29EE-4FF4-B0DC-E962E2CDF8AC}" dt="2023-08-18T15:32:42.183" v="153" actId="478"/>
          <ac:spMkLst>
            <pc:docMk/>
            <pc:sldMk cId="2216916600" sldId="263"/>
            <ac:spMk id="123" creationId="{8FB006F1-AC5F-0A48-B654-C66E5436EE01}"/>
          </ac:spMkLst>
        </pc:spChg>
        <pc:spChg chg="del mod topLvl">
          <ac:chgData name="Marlene Beer" userId="eb7f24e32e9a1460" providerId="LiveId" clId="{A309B16D-29EE-4FF4-B0DC-E962E2CDF8AC}" dt="2023-08-18T15:32:42.183" v="153" actId="478"/>
          <ac:spMkLst>
            <pc:docMk/>
            <pc:sldMk cId="2216916600" sldId="263"/>
            <ac:spMk id="124" creationId="{A1850C44-C35C-D345-B051-9F5891225E97}"/>
          </ac:spMkLst>
        </pc:spChg>
        <pc:spChg chg="del mod topLvl">
          <ac:chgData name="Marlene Beer" userId="eb7f24e32e9a1460" providerId="LiveId" clId="{A309B16D-29EE-4FF4-B0DC-E962E2CDF8AC}" dt="2023-08-18T15:32:42.183" v="153" actId="478"/>
          <ac:spMkLst>
            <pc:docMk/>
            <pc:sldMk cId="2216916600" sldId="263"/>
            <ac:spMk id="125" creationId="{5D80BA8D-0B45-EA42-9A6C-CB7FAA539061}"/>
          </ac:spMkLst>
        </pc:spChg>
        <pc:spChg chg="del mod topLvl">
          <ac:chgData name="Marlene Beer" userId="eb7f24e32e9a1460" providerId="LiveId" clId="{A309B16D-29EE-4FF4-B0DC-E962E2CDF8AC}" dt="2023-08-18T15:32:42.183" v="153" actId="478"/>
          <ac:spMkLst>
            <pc:docMk/>
            <pc:sldMk cId="2216916600" sldId="263"/>
            <ac:spMk id="126" creationId="{A301DDEC-E74B-9149-B7C8-2518A6D2D014}"/>
          </ac:spMkLst>
        </pc:spChg>
        <pc:spChg chg="del mod topLvl">
          <ac:chgData name="Marlene Beer" userId="eb7f24e32e9a1460" providerId="LiveId" clId="{A309B16D-29EE-4FF4-B0DC-E962E2CDF8AC}" dt="2023-08-18T15:32:42.183" v="153" actId="478"/>
          <ac:spMkLst>
            <pc:docMk/>
            <pc:sldMk cId="2216916600" sldId="263"/>
            <ac:spMk id="127" creationId="{9A767D87-3D1F-4341-B2F2-F2504E87F833}"/>
          </ac:spMkLst>
        </pc:spChg>
        <pc:spChg chg="del mod topLvl">
          <ac:chgData name="Marlene Beer" userId="eb7f24e32e9a1460" providerId="LiveId" clId="{A309B16D-29EE-4FF4-B0DC-E962E2CDF8AC}" dt="2023-08-18T15:32:42.183" v="153" actId="478"/>
          <ac:spMkLst>
            <pc:docMk/>
            <pc:sldMk cId="2216916600" sldId="263"/>
            <ac:spMk id="128" creationId="{EF5C5294-11F9-1C4C-8408-6B9BC546B43A}"/>
          </ac:spMkLst>
        </pc:spChg>
        <pc:spChg chg="del mod topLvl">
          <ac:chgData name="Marlene Beer" userId="eb7f24e32e9a1460" providerId="LiveId" clId="{A309B16D-29EE-4FF4-B0DC-E962E2CDF8AC}" dt="2023-08-18T15:32:42.183" v="153" actId="478"/>
          <ac:spMkLst>
            <pc:docMk/>
            <pc:sldMk cId="2216916600" sldId="263"/>
            <ac:spMk id="129" creationId="{30078C31-BC91-FD41-A62E-09A530197F6E}"/>
          </ac:spMkLst>
        </pc:spChg>
        <pc:spChg chg="del mod topLvl">
          <ac:chgData name="Marlene Beer" userId="eb7f24e32e9a1460" providerId="LiveId" clId="{A309B16D-29EE-4FF4-B0DC-E962E2CDF8AC}" dt="2023-08-18T15:32:42.183" v="153" actId="478"/>
          <ac:spMkLst>
            <pc:docMk/>
            <pc:sldMk cId="2216916600" sldId="263"/>
            <ac:spMk id="130" creationId="{17563EAE-DC50-A64B-8323-BBB2A8F543A1}"/>
          </ac:spMkLst>
        </pc:spChg>
        <pc:spChg chg="del mod topLvl">
          <ac:chgData name="Marlene Beer" userId="eb7f24e32e9a1460" providerId="LiveId" clId="{A309B16D-29EE-4FF4-B0DC-E962E2CDF8AC}" dt="2023-08-18T15:32:42.183" v="153" actId="478"/>
          <ac:spMkLst>
            <pc:docMk/>
            <pc:sldMk cId="2216916600" sldId="263"/>
            <ac:spMk id="131" creationId="{402FB59E-1892-C64C-A2A6-E75F391806C6}"/>
          </ac:spMkLst>
        </pc:spChg>
        <pc:spChg chg="del mod topLvl">
          <ac:chgData name="Marlene Beer" userId="eb7f24e32e9a1460" providerId="LiveId" clId="{A309B16D-29EE-4FF4-B0DC-E962E2CDF8AC}" dt="2023-08-18T15:32:42.183" v="153" actId="478"/>
          <ac:spMkLst>
            <pc:docMk/>
            <pc:sldMk cId="2216916600" sldId="263"/>
            <ac:spMk id="132" creationId="{CAE2A3BF-CB8C-A747-87F3-C1A6FFBD5305}"/>
          </ac:spMkLst>
        </pc:spChg>
        <pc:spChg chg="del mod topLvl">
          <ac:chgData name="Marlene Beer" userId="eb7f24e32e9a1460" providerId="LiveId" clId="{A309B16D-29EE-4FF4-B0DC-E962E2CDF8AC}" dt="2023-08-18T15:32:42.183" v="153" actId="478"/>
          <ac:spMkLst>
            <pc:docMk/>
            <pc:sldMk cId="2216916600" sldId="263"/>
            <ac:spMk id="133" creationId="{B67ECE90-A42D-604E-9F26-FB8D2FD4FD4E}"/>
          </ac:spMkLst>
        </pc:spChg>
        <pc:spChg chg="del mod topLvl">
          <ac:chgData name="Marlene Beer" userId="eb7f24e32e9a1460" providerId="LiveId" clId="{A309B16D-29EE-4FF4-B0DC-E962E2CDF8AC}" dt="2023-08-18T15:32:42.183" v="153" actId="478"/>
          <ac:spMkLst>
            <pc:docMk/>
            <pc:sldMk cId="2216916600" sldId="263"/>
            <ac:spMk id="134" creationId="{2CFD3FA8-1DF8-6A49-A870-FBFE860C2C10}"/>
          </ac:spMkLst>
        </pc:spChg>
        <pc:spChg chg="del mod topLvl">
          <ac:chgData name="Marlene Beer" userId="eb7f24e32e9a1460" providerId="LiveId" clId="{A309B16D-29EE-4FF4-B0DC-E962E2CDF8AC}" dt="2023-08-18T15:32:42.183" v="153" actId="478"/>
          <ac:spMkLst>
            <pc:docMk/>
            <pc:sldMk cId="2216916600" sldId="263"/>
            <ac:spMk id="135" creationId="{5127F212-9802-0447-80EE-F536318AD3A7}"/>
          </ac:spMkLst>
        </pc:spChg>
        <pc:spChg chg="del mod topLvl">
          <ac:chgData name="Marlene Beer" userId="eb7f24e32e9a1460" providerId="LiveId" clId="{A309B16D-29EE-4FF4-B0DC-E962E2CDF8AC}" dt="2023-08-18T15:32:42.183" v="153" actId="478"/>
          <ac:spMkLst>
            <pc:docMk/>
            <pc:sldMk cId="2216916600" sldId="263"/>
            <ac:spMk id="136" creationId="{F9BC18C1-93F6-3442-8607-D202195D59D4}"/>
          </ac:spMkLst>
        </pc:spChg>
        <pc:spChg chg="del mod topLvl">
          <ac:chgData name="Marlene Beer" userId="eb7f24e32e9a1460" providerId="LiveId" clId="{A309B16D-29EE-4FF4-B0DC-E962E2CDF8AC}" dt="2023-08-18T15:32:42.183" v="153" actId="478"/>
          <ac:spMkLst>
            <pc:docMk/>
            <pc:sldMk cId="2216916600" sldId="263"/>
            <ac:spMk id="137" creationId="{65C57E31-5EEC-B149-A492-9F991A07E2CA}"/>
          </ac:spMkLst>
        </pc:spChg>
        <pc:spChg chg="del mod topLvl">
          <ac:chgData name="Marlene Beer" userId="eb7f24e32e9a1460" providerId="LiveId" clId="{A309B16D-29EE-4FF4-B0DC-E962E2CDF8AC}" dt="2023-08-18T15:32:42.183" v="153" actId="478"/>
          <ac:spMkLst>
            <pc:docMk/>
            <pc:sldMk cId="2216916600" sldId="263"/>
            <ac:spMk id="138" creationId="{932A716A-3C72-F746-9507-0587AD306825}"/>
          </ac:spMkLst>
        </pc:spChg>
        <pc:spChg chg="del mod topLvl">
          <ac:chgData name="Marlene Beer" userId="eb7f24e32e9a1460" providerId="LiveId" clId="{A309B16D-29EE-4FF4-B0DC-E962E2CDF8AC}" dt="2023-08-18T15:32:42.183" v="153" actId="478"/>
          <ac:spMkLst>
            <pc:docMk/>
            <pc:sldMk cId="2216916600" sldId="263"/>
            <ac:spMk id="139" creationId="{89AA638C-C7D4-D240-A71A-CA27D3D0516D}"/>
          </ac:spMkLst>
        </pc:spChg>
        <pc:spChg chg="del mod topLvl">
          <ac:chgData name="Marlene Beer" userId="eb7f24e32e9a1460" providerId="LiveId" clId="{A309B16D-29EE-4FF4-B0DC-E962E2CDF8AC}" dt="2023-08-18T15:32:42.183" v="153" actId="478"/>
          <ac:spMkLst>
            <pc:docMk/>
            <pc:sldMk cId="2216916600" sldId="263"/>
            <ac:spMk id="140" creationId="{DF7D4D92-19CA-9248-A670-5C579A64E169}"/>
          </ac:spMkLst>
        </pc:spChg>
        <pc:spChg chg="del mod topLvl">
          <ac:chgData name="Marlene Beer" userId="eb7f24e32e9a1460" providerId="LiveId" clId="{A309B16D-29EE-4FF4-B0DC-E962E2CDF8AC}" dt="2023-08-18T15:32:42.183" v="153" actId="478"/>
          <ac:spMkLst>
            <pc:docMk/>
            <pc:sldMk cId="2216916600" sldId="263"/>
            <ac:spMk id="141" creationId="{990DDBF5-32B4-0D48-B238-B8C717EAF5BC}"/>
          </ac:spMkLst>
        </pc:spChg>
        <pc:spChg chg="del mod">
          <ac:chgData name="Marlene Beer" userId="eb7f24e32e9a1460" providerId="LiveId" clId="{A309B16D-29EE-4FF4-B0DC-E962E2CDF8AC}" dt="2023-08-18T15:32:16.688" v="147" actId="478"/>
          <ac:spMkLst>
            <pc:docMk/>
            <pc:sldMk cId="2216916600" sldId="263"/>
            <ac:spMk id="142" creationId="{281C1F5D-7C06-F74D-A899-8234E71DE5E0}"/>
          </ac:spMkLst>
        </pc:spChg>
        <pc:spChg chg="del mod topLvl">
          <ac:chgData name="Marlene Beer" userId="eb7f24e32e9a1460" providerId="LiveId" clId="{A309B16D-29EE-4FF4-B0DC-E962E2CDF8AC}" dt="2023-08-18T15:32:42.183" v="153" actId="478"/>
          <ac:spMkLst>
            <pc:docMk/>
            <pc:sldMk cId="2216916600" sldId="263"/>
            <ac:spMk id="143" creationId="{923ED21A-9F15-164A-A158-BACB3B0F3BB4}"/>
          </ac:spMkLst>
        </pc:spChg>
        <pc:spChg chg="del mod topLvl">
          <ac:chgData name="Marlene Beer" userId="eb7f24e32e9a1460" providerId="LiveId" clId="{A309B16D-29EE-4FF4-B0DC-E962E2CDF8AC}" dt="2023-08-18T15:32:42.183" v="153" actId="478"/>
          <ac:spMkLst>
            <pc:docMk/>
            <pc:sldMk cId="2216916600" sldId="263"/>
            <ac:spMk id="144" creationId="{A7ECC792-2358-3A42-9957-FBD8E22B8070}"/>
          </ac:spMkLst>
        </pc:spChg>
        <pc:spChg chg="del mod topLvl">
          <ac:chgData name="Marlene Beer" userId="eb7f24e32e9a1460" providerId="LiveId" clId="{A309B16D-29EE-4FF4-B0DC-E962E2CDF8AC}" dt="2023-08-18T15:32:42.183" v="153" actId="478"/>
          <ac:spMkLst>
            <pc:docMk/>
            <pc:sldMk cId="2216916600" sldId="263"/>
            <ac:spMk id="145" creationId="{94EF0342-B9BC-A74D-B67D-1FC54C878C83}"/>
          </ac:spMkLst>
        </pc:spChg>
        <pc:spChg chg="del mod topLvl">
          <ac:chgData name="Marlene Beer" userId="eb7f24e32e9a1460" providerId="LiveId" clId="{A309B16D-29EE-4FF4-B0DC-E962E2CDF8AC}" dt="2023-08-18T15:32:42.183" v="153" actId="478"/>
          <ac:spMkLst>
            <pc:docMk/>
            <pc:sldMk cId="2216916600" sldId="263"/>
            <ac:spMk id="146" creationId="{F76AA837-34BE-4B40-804F-755B9E03A082}"/>
          </ac:spMkLst>
        </pc:spChg>
        <pc:spChg chg="del mod topLvl">
          <ac:chgData name="Marlene Beer" userId="eb7f24e32e9a1460" providerId="LiveId" clId="{A309B16D-29EE-4FF4-B0DC-E962E2CDF8AC}" dt="2023-08-18T15:32:42.183" v="153" actId="478"/>
          <ac:spMkLst>
            <pc:docMk/>
            <pc:sldMk cId="2216916600" sldId="263"/>
            <ac:spMk id="147" creationId="{C239DCE8-1424-AB42-BA65-D5676972E049}"/>
          </ac:spMkLst>
        </pc:spChg>
        <pc:spChg chg="del mod topLvl">
          <ac:chgData name="Marlene Beer" userId="eb7f24e32e9a1460" providerId="LiveId" clId="{A309B16D-29EE-4FF4-B0DC-E962E2CDF8AC}" dt="2023-08-18T15:32:42.183" v="153" actId="478"/>
          <ac:spMkLst>
            <pc:docMk/>
            <pc:sldMk cId="2216916600" sldId="263"/>
            <ac:spMk id="148" creationId="{2EFB7B02-F832-9D4C-A7C6-8C61AD808A94}"/>
          </ac:spMkLst>
        </pc:spChg>
        <pc:spChg chg="del mod topLvl">
          <ac:chgData name="Marlene Beer" userId="eb7f24e32e9a1460" providerId="LiveId" clId="{A309B16D-29EE-4FF4-B0DC-E962E2CDF8AC}" dt="2023-08-18T15:32:42.183" v="153" actId="478"/>
          <ac:spMkLst>
            <pc:docMk/>
            <pc:sldMk cId="2216916600" sldId="263"/>
            <ac:spMk id="149" creationId="{AD563F3D-1E30-3C46-BCDE-93B4CFF11EB4}"/>
          </ac:spMkLst>
        </pc:spChg>
        <pc:spChg chg="del mod topLvl">
          <ac:chgData name="Marlene Beer" userId="eb7f24e32e9a1460" providerId="LiveId" clId="{A309B16D-29EE-4FF4-B0DC-E962E2CDF8AC}" dt="2023-08-18T15:32:42.183" v="153" actId="478"/>
          <ac:spMkLst>
            <pc:docMk/>
            <pc:sldMk cId="2216916600" sldId="263"/>
            <ac:spMk id="150" creationId="{B24B2048-206F-1D43-B213-CD91E5580139}"/>
          </ac:spMkLst>
        </pc:spChg>
        <pc:spChg chg="del mod topLvl">
          <ac:chgData name="Marlene Beer" userId="eb7f24e32e9a1460" providerId="LiveId" clId="{A309B16D-29EE-4FF4-B0DC-E962E2CDF8AC}" dt="2023-08-18T15:32:42.183" v="153" actId="478"/>
          <ac:spMkLst>
            <pc:docMk/>
            <pc:sldMk cId="2216916600" sldId="263"/>
            <ac:spMk id="151" creationId="{07EE9497-BDA0-A643-8911-B290942167A0}"/>
          </ac:spMkLst>
        </pc:spChg>
        <pc:spChg chg="del mod">
          <ac:chgData name="Marlene Beer" userId="eb7f24e32e9a1460" providerId="LiveId" clId="{A309B16D-29EE-4FF4-B0DC-E962E2CDF8AC}" dt="2023-08-18T15:32:18.615" v="148" actId="478"/>
          <ac:spMkLst>
            <pc:docMk/>
            <pc:sldMk cId="2216916600" sldId="263"/>
            <ac:spMk id="152" creationId="{24507420-6CD9-6349-A7E5-BD571D6AB4F4}"/>
          </ac:spMkLst>
        </pc:spChg>
        <pc:spChg chg="del mod topLvl">
          <ac:chgData name="Marlene Beer" userId="eb7f24e32e9a1460" providerId="LiveId" clId="{A309B16D-29EE-4FF4-B0DC-E962E2CDF8AC}" dt="2023-08-18T15:32:42.183" v="153" actId="478"/>
          <ac:spMkLst>
            <pc:docMk/>
            <pc:sldMk cId="2216916600" sldId="263"/>
            <ac:spMk id="153" creationId="{30BE631A-F33E-4249-8278-ADE6758ADC8F}"/>
          </ac:spMkLst>
        </pc:spChg>
        <pc:spChg chg="del mod topLvl">
          <ac:chgData name="Marlene Beer" userId="eb7f24e32e9a1460" providerId="LiveId" clId="{A309B16D-29EE-4FF4-B0DC-E962E2CDF8AC}" dt="2023-08-18T15:32:42.183" v="153" actId="478"/>
          <ac:spMkLst>
            <pc:docMk/>
            <pc:sldMk cId="2216916600" sldId="263"/>
            <ac:spMk id="154" creationId="{6E787070-66EE-2D49-8E42-80AF843FFC49}"/>
          </ac:spMkLst>
        </pc:spChg>
        <pc:spChg chg="del mod topLvl">
          <ac:chgData name="Marlene Beer" userId="eb7f24e32e9a1460" providerId="LiveId" clId="{A309B16D-29EE-4FF4-B0DC-E962E2CDF8AC}" dt="2023-08-18T15:32:42.183" v="153" actId="478"/>
          <ac:spMkLst>
            <pc:docMk/>
            <pc:sldMk cId="2216916600" sldId="263"/>
            <ac:spMk id="155" creationId="{D2FB3D63-9CCC-914C-A331-F4BCA66F1802}"/>
          </ac:spMkLst>
        </pc:spChg>
        <pc:spChg chg="del mod topLvl">
          <ac:chgData name="Marlene Beer" userId="eb7f24e32e9a1460" providerId="LiveId" clId="{A309B16D-29EE-4FF4-B0DC-E962E2CDF8AC}" dt="2023-08-18T15:32:42.183" v="153" actId="478"/>
          <ac:spMkLst>
            <pc:docMk/>
            <pc:sldMk cId="2216916600" sldId="263"/>
            <ac:spMk id="156" creationId="{F17E00C1-15C0-5443-A3C7-33F81DCDC7E4}"/>
          </ac:spMkLst>
        </pc:spChg>
        <pc:spChg chg="del mod topLvl">
          <ac:chgData name="Marlene Beer" userId="eb7f24e32e9a1460" providerId="LiveId" clId="{A309B16D-29EE-4FF4-B0DC-E962E2CDF8AC}" dt="2023-08-18T15:32:42.183" v="153" actId="478"/>
          <ac:spMkLst>
            <pc:docMk/>
            <pc:sldMk cId="2216916600" sldId="263"/>
            <ac:spMk id="157" creationId="{ABD8729F-D9C2-1240-971F-DD58032C1838}"/>
          </ac:spMkLst>
        </pc:spChg>
        <pc:spChg chg="del mod topLvl">
          <ac:chgData name="Marlene Beer" userId="eb7f24e32e9a1460" providerId="LiveId" clId="{A309B16D-29EE-4FF4-B0DC-E962E2CDF8AC}" dt="2023-08-18T15:32:42.183" v="153" actId="478"/>
          <ac:spMkLst>
            <pc:docMk/>
            <pc:sldMk cId="2216916600" sldId="263"/>
            <ac:spMk id="158" creationId="{DDBE6A54-CD58-7540-BC83-B7726836CE1E}"/>
          </ac:spMkLst>
        </pc:spChg>
        <pc:spChg chg="del mod topLvl">
          <ac:chgData name="Marlene Beer" userId="eb7f24e32e9a1460" providerId="LiveId" clId="{A309B16D-29EE-4FF4-B0DC-E962E2CDF8AC}" dt="2023-08-18T15:32:42.183" v="153" actId="478"/>
          <ac:spMkLst>
            <pc:docMk/>
            <pc:sldMk cId="2216916600" sldId="263"/>
            <ac:spMk id="159" creationId="{80736668-C848-C345-9E26-F46F23A07B43}"/>
          </ac:spMkLst>
        </pc:spChg>
        <pc:spChg chg="del mod topLvl">
          <ac:chgData name="Marlene Beer" userId="eb7f24e32e9a1460" providerId="LiveId" clId="{A309B16D-29EE-4FF4-B0DC-E962E2CDF8AC}" dt="2023-08-18T15:32:42.183" v="153" actId="478"/>
          <ac:spMkLst>
            <pc:docMk/>
            <pc:sldMk cId="2216916600" sldId="263"/>
            <ac:spMk id="160" creationId="{43DEAE88-B636-BC4B-B8AE-B606C0F93FA8}"/>
          </ac:spMkLst>
        </pc:spChg>
        <pc:spChg chg="del mod topLvl">
          <ac:chgData name="Marlene Beer" userId="eb7f24e32e9a1460" providerId="LiveId" clId="{A309B16D-29EE-4FF4-B0DC-E962E2CDF8AC}" dt="2023-08-18T15:32:42.183" v="153" actId="478"/>
          <ac:spMkLst>
            <pc:docMk/>
            <pc:sldMk cId="2216916600" sldId="263"/>
            <ac:spMk id="161" creationId="{64967B1B-D756-0A47-8DC7-E4AF12B6D398}"/>
          </ac:spMkLst>
        </pc:spChg>
        <pc:spChg chg="del mod topLvl">
          <ac:chgData name="Marlene Beer" userId="eb7f24e32e9a1460" providerId="LiveId" clId="{A309B16D-29EE-4FF4-B0DC-E962E2CDF8AC}" dt="2023-08-18T15:32:42.183" v="153" actId="478"/>
          <ac:spMkLst>
            <pc:docMk/>
            <pc:sldMk cId="2216916600" sldId="263"/>
            <ac:spMk id="162" creationId="{DE466FB8-E577-2941-98CC-B3FD8D0F45C2}"/>
          </ac:spMkLst>
        </pc:spChg>
        <pc:spChg chg="del mod topLvl">
          <ac:chgData name="Marlene Beer" userId="eb7f24e32e9a1460" providerId="LiveId" clId="{A309B16D-29EE-4FF4-B0DC-E962E2CDF8AC}" dt="2023-08-18T15:32:33.935" v="150" actId="478"/>
          <ac:spMkLst>
            <pc:docMk/>
            <pc:sldMk cId="2216916600" sldId="263"/>
            <ac:spMk id="163" creationId="{7F7F5BB9-5D9C-1341-883F-4392E0E6ED85}"/>
          </ac:spMkLst>
        </pc:spChg>
        <pc:spChg chg="del mod topLvl">
          <ac:chgData name="Marlene Beer" userId="eb7f24e32e9a1460" providerId="LiveId" clId="{A309B16D-29EE-4FF4-B0DC-E962E2CDF8AC}" dt="2023-08-18T15:32:42.183" v="153" actId="478"/>
          <ac:spMkLst>
            <pc:docMk/>
            <pc:sldMk cId="2216916600" sldId="263"/>
            <ac:spMk id="164" creationId="{7A6B2DD8-637F-A642-9095-BAF75353C698}"/>
          </ac:spMkLst>
        </pc:spChg>
        <pc:spChg chg="del mod topLvl">
          <ac:chgData name="Marlene Beer" userId="eb7f24e32e9a1460" providerId="LiveId" clId="{A309B16D-29EE-4FF4-B0DC-E962E2CDF8AC}" dt="2023-08-18T15:32:42.183" v="153" actId="478"/>
          <ac:spMkLst>
            <pc:docMk/>
            <pc:sldMk cId="2216916600" sldId="263"/>
            <ac:spMk id="165" creationId="{F6700265-81D3-EF43-BAE6-3D11253EDFB7}"/>
          </ac:spMkLst>
        </pc:spChg>
        <pc:spChg chg="del mod topLvl">
          <ac:chgData name="Marlene Beer" userId="eb7f24e32e9a1460" providerId="LiveId" clId="{A309B16D-29EE-4FF4-B0DC-E962E2CDF8AC}" dt="2023-08-18T15:32:42.183" v="153" actId="478"/>
          <ac:spMkLst>
            <pc:docMk/>
            <pc:sldMk cId="2216916600" sldId="263"/>
            <ac:spMk id="166" creationId="{C6685CBE-32E6-EF44-8762-3CD3CCCC2F87}"/>
          </ac:spMkLst>
        </pc:spChg>
        <pc:spChg chg="del mod topLvl">
          <ac:chgData name="Marlene Beer" userId="eb7f24e32e9a1460" providerId="LiveId" clId="{A309B16D-29EE-4FF4-B0DC-E962E2CDF8AC}" dt="2023-08-18T15:32:42.183" v="153" actId="478"/>
          <ac:spMkLst>
            <pc:docMk/>
            <pc:sldMk cId="2216916600" sldId="263"/>
            <ac:spMk id="167" creationId="{62F48A40-A27B-BC46-BA8A-1E27E5B8E3F5}"/>
          </ac:spMkLst>
        </pc:spChg>
        <pc:spChg chg="del mod topLvl">
          <ac:chgData name="Marlene Beer" userId="eb7f24e32e9a1460" providerId="LiveId" clId="{A309B16D-29EE-4FF4-B0DC-E962E2CDF8AC}" dt="2023-08-18T15:32:42.183" v="153" actId="478"/>
          <ac:spMkLst>
            <pc:docMk/>
            <pc:sldMk cId="2216916600" sldId="263"/>
            <ac:spMk id="168" creationId="{DD2506F5-69A0-2649-82F4-D0E550661CDF}"/>
          </ac:spMkLst>
        </pc:spChg>
        <pc:spChg chg="del mod topLvl">
          <ac:chgData name="Marlene Beer" userId="eb7f24e32e9a1460" providerId="LiveId" clId="{A309B16D-29EE-4FF4-B0DC-E962E2CDF8AC}" dt="2023-08-18T15:32:42.183" v="153" actId="478"/>
          <ac:spMkLst>
            <pc:docMk/>
            <pc:sldMk cId="2216916600" sldId="263"/>
            <ac:spMk id="169" creationId="{BC5E8003-C532-7D4D-A516-D7D392879645}"/>
          </ac:spMkLst>
        </pc:spChg>
        <pc:spChg chg="del mod">
          <ac:chgData name="Marlene Beer" userId="eb7f24e32e9a1460" providerId="LiveId" clId="{A309B16D-29EE-4FF4-B0DC-E962E2CDF8AC}" dt="2023-08-18T15:32:10.272" v="144" actId="478"/>
          <ac:spMkLst>
            <pc:docMk/>
            <pc:sldMk cId="2216916600" sldId="263"/>
            <ac:spMk id="170" creationId="{D2F49C11-5207-5D4A-9BD3-711B8D699C32}"/>
          </ac:spMkLst>
        </pc:spChg>
        <pc:spChg chg="del mod topLvl">
          <ac:chgData name="Marlene Beer" userId="eb7f24e32e9a1460" providerId="LiveId" clId="{A309B16D-29EE-4FF4-B0DC-E962E2CDF8AC}" dt="2023-08-18T15:32:42.183" v="153" actId="478"/>
          <ac:spMkLst>
            <pc:docMk/>
            <pc:sldMk cId="2216916600" sldId="263"/>
            <ac:spMk id="171" creationId="{93733DA4-A4E0-794D-AD26-A26EAD2DD252}"/>
          </ac:spMkLst>
        </pc:spChg>
        <pc:spChg chg="mod topLvl">
          <ac:chgData name="Marlene Beer" userId="eb7f24e32e9a1460" providerId="LiveId" clId="{A309B16D-29EE-4FF4-B0DC-E962E2CDF8AC}" dt="2023-08-18T15:38:05.744" v="510" actId="1076"/>
          <ac:spMkLst>
            <pc:docMk/>
            <pc:sldMk cId="2216916600" sldId="263"/>
            <ac:spMk id="172" creationId="{8D291350-A58A-9044-A4C7-1DE0EE2BCAFF}"/>
          </ac:spMkLst>
        </pc:spChg>
        <pc:spChg chg="del mod">
          <ac:chgData name="Marlene Beer" userId="eb7f24e32e9a1460" providerId="LiveId" clId="{A309B16D-29EE-4FF4-B0DC-E962E2CDF8AC}" dt="2023-08-18T15:37:04.494" v="489" actId="478"/>
          <ac:spMkLst>
            <pc:docMk/>
            <pc:sldMk cId="2216916600" sldId="263"/>
            <ac:spMk id="174" creationId="{674B9A0A-8802-4C97-70F9-6AC701E10B91}"/>
          </ac:spMkLst>
        </pc:spChg>
        <pc:spChg chg="add mod modCrop">
          <ac:chgData name="Marlene Beer" userId="eb7f24e32e9a1460" providerId="LiveId" clId="{A309B16D-29EE-4FF4-B0DC-E962E2CDF8AC}" dt="2023-08-18T15:35:49.188" v="213" actId="1036"/>
          <ac:spMkLst>
            <pc:docMk/>
            <pc:sldMk cId="2216916600" sldId="263"/>
            <ac:spMk id="175" creationId="{490B15E1-8D23-42E4-9079-9E3BD9087746}"/>
          </ac:spMkLst>
        </pc:spChg>
        <pc:spChg chg="add del">
          <ac:chgData name="Marlene Beer" userId="eb7f24e32e9a1460" providerId="LiveId" clId="{A309B16D-29EE-4FF4-B0DC-E962E2CDF8AC}" dt="2023-08-18T15:31:14.323" v="133" actId="478"/>
          <ac:spMkLst>
            <pc:docMk/>
            <pc:sldMk cId="2216916600" sldId="263"/>
            <ac:spMk id="341" creationId="{AE02DBCD-6EBA-8520-EBB0-A7FE297F2015}"/>
          </ac:spMkLst>
        </pc:spChg>
        <pc:grpChg chg="del mod topLvl">
          <ac:chgData name="Marlene Beer" userId="eb7f24e32e9a1460" providerId="LiveId" clId="{A309B16D-29EE-4FF4-B0DC-E962E2CDF8AC}" dt="2023-08-18T15:31:58.967" v="139" actId="165"/>
          <ac:grpSpMkLst>
            <pc:docMk/>
            <pc:sldMk cId="2216916600" sldId="263"/>
            <ac:grpSpMk id="5" creationId="{BE976B69-BAE1-90B9-147A-3E54C6BBC2DE}"/>
          </ac:grpSpMkLst>
        </pc:grpChg>
        <pc:grpChg chg="del">
          <ac:chgData name="Marlene Beer" userId="eb7f24e32e9a1460" providerId="LiveId" clId="{A309B16D-29EE-4FF4-B0DC-E962E2CDF8AC}" dt="2023-08-18T15:30:49.200" v="127" actId="165"/>
          <ac:grpSpMkLst>
            <pc:docMk/>
            <pc:sldMk cId="2216916600" sldId="263"/>
            <ac:grpSpMk id="6" creationId="{E0C485F2-1D56-09BF-3E98-3CB6DF163A6C}"/>
          </ac:grpSpMkLst>
        </pc:grpChg>
        <pc:grpChg chg="add del mod topLvl">
          <ac:chgData name="Marlene Beer" userId="eb7f24e32e9a1460" providerId="LiveId" clId="{A309B16D-29EE-4FF4-B0DC-E962E2CDF8AC}" dt="2023-08-18T15:32:24.494" v="149" actId="165"/>
          <ac:grpSpMkLst>
            <pc:docMk/>
            <pc:sldMk cId="2216916600" sldId="263"/>
            <ac:grpSpMk id="173" creationId="{656A2926-4741-E54B-B782-9C6B0873E708}"/>
          </ac:grpSpMkLst>
        </pc:grpChg>
        <pc:grpChg chg="add mod">
          <ac:chgData name="Marlene Beer" userId="eb7f24e32e9a1460" providerId="LiveId" clId="{A309B16D-29EE-4FF4-B0DC-E962E2CDF8AC}" dt="2023-08-18T15:35:30.749" v="189" actId="14100"/>
          <ac:grpSpMkLst>
            <pc:docMk/>
            <pc:sldMk cId="2216916600" sldId="263"/>
            <ac:grpSpMk id="176" creationId="{0301DA6B-52FF-DE30-5F58-770DDF2A6E8E}"/>
          </ac:grpSpMkLst>
        </pc:grpChg>
      </pc:sldChg>
      <pc:sldChg chg="modSp mod">
        <pc:chgData name="Marlene Beer" userId="eb7f24e32e9a1460" providerId="LiveId" clId="{A309B16D-29EE-4FF4-B0DC-E962E2CDF8AC}" dt="2023-08-18T15:27:38.829" v="92" actId="20577"/>
        <pc:sldMkLst>
          <pc:docMk/>
          <pc:sldMk cId="3498816851" sldId="285"/>
        </pc:sldMkLst>
        <pc:spChg chg="mod">
          <ac:chgData name="Marlene Beer" userId="eb7f24e32e9a1460" providerId="LiveId" clId="{A309B16D-29EE-4FF4-B0DC-E962E2CDF8AC}" dt="2023-08-18T15:27:38.829" v="92" actId="20577"/>
          <ac:spMkLst>
            <pc:docMk/>
            <pc:sldMk cId="3498816851" sldId="285"/>
            <ac:spMk id="5" creationId="{3ADEE502-A34D-2BDD-7338-D3196C6C80DF}"/>
          </ac:spMkLst>
        </pc:spChg>
      </pc:sldChg>
      <pc:sldChg chg="delSp modSp mod delAnim">
        <pc:chgData name="Marlene Beer" userId="eb7f24e32e9a1460" providerId="LiveId" clId="{A309B16D-29EE-4FF4-B0DC-E962E2CDF8AC}" dt="2023-08-18T15:30:32.072" v="126" actId="478"/>
        <pc:sldMkLst>
          <pc:docMk/>
          <pc:sldMk cId="1637227908" sldId="289"/>
        </pc:sldMkLst>
        <pc:picChg chg="del mod">
          <ac:chgData name="Marlene Beer" userId="eb7f24e32e9a1460" providerId="LiveId" clId="{A309B16D-29EE-4FF4-B0DC-E962E2CDF8AC}" dt="2023-08-18T15:30:32.072" v="126" actId="478"/>
          <ac:picMkLst>
            <pc:docMk/>
            <pc:sldMk cId="1637227908" sldId="289"/>
            <ac:picMk id="10" creationId="{5EEFE690-8EFD-2E4D-A103-1D13BD392171}"/>
          </ac:picMkLst>
        </pc:picChg>
      </pc:sldChg>
      <pc:sldChg chg="ord">
        <pc:chgData name="Marlene Beer" userId="eb7f24e32e9a1460" providerId="LiveId" clId="{A309B16D-29EE-4FF4-B0DC-E962E2CDF8AC}" dt="2023-08-18T15:38:37.109" v="512"/>
        <pc:sldMkLst>
          <pc:docMk/>
          <pc:sldMk cId="2161880066" sldId="295"/>
        </pc:sldMkLst>
      </pc:sldChg>
      <pc:sldChg chg="delSp modSp mod">
        <pc:chgData name="Marlene Beer" userId="eb7f24e32e9a1460" providerId="LiveId" clId="{A309B16D-29EE-4FF4-B0DC-E962E2CDF8AC}" dt="2023-08-18T15:27:54.367" v="94" actId="14100"/>
        <pc:sldMkLst>
          <pc:docMk/>
          <pc:sldMk cId="2831969511" sldId="298"/>
        </pc:sldMkLst>
        <pc:spChg chg="mod">
          <ac:chgData name="Marlene Beer" userId="eb7f24e32e9a1460" providerId="LiveId" clId="{A309B16D-29EE-4FF4-B0DC-E962E2CDF8AC}" dt="2023-08-18T15:27:54.367" v="94" actId="14100"/>
          <ac:spMkLst>
            <pc:docMk/>
            <pc:sldMk cId="2831969511" sldId="298"/>
            <ac:spMk id="9" creationId="{0CE7AB85-ED90-580E-1FE7-37C1DA3315D3}"/>
          </ac:spMkLst>
        </pc:spChg>
        <pc:spChg chg="del">
          <ac:chgData name="Marlene Beer" userId="eb7f24e32e9a1460" providerId="LiveId" clId="{A309B16D-29EE-4FF4-B0DC-E962E2CDF8AC}" dt="2023-08-18T15:27:50.965" v="93" actId="478"/>
          <ac:spMkLst>
            <pc:docMk/>
            <pc:sldMk cId="2831969511" sldId="298"/>
            <ac:spMk id="10" creationId="{EC504028-48E8-949F-77A0-55E24ACCC63F}"/>
          </ac:spMkLst>
        </pc:spChg>
      </pc:sldChg>
      <pc:sldChg chg="del">
        <pc:chgData name="Marlene Beer" userId="eb7f24e32e9a1460" providerId="LiveId" clId="{A309B16D-29EE-4FF4-B0DC-E962E2CDF8AC}" dt="2023-08-18T15:38:48.232" v="513" actId="47"/>
        <pc:sldMkLst>
          <pc:docMk/>
          <pc:sldMk cId="2070395870" sldId="300"/>
        </pc:sldMkLst>
      </pc:sldChg>
    </pc:docChg>
  </pc:docChgLst>
  <pc:docChgLst>
    <pc:chgData name="Marlene Beer" userId="eb7f24e32e9a1460" providerId="LiveId" clId="{E7EA78FB-D085-4CB9-B4BD-EFC13C2FAB5F}"/>
    <pc:docChg chg="undo custSel addSld delSld modSld sldOrd modMainMaster modShowInfo">
      <pc:chgData name="Marlene Beer" userId="eb7f24e32e9a1460" providerId="LiveId" clId="{E7EA78FB-D085-4CB9-B4BD-EFC13C2FAB5F}" dt="2023-08-16T20:21:18.283" v="6572" actId="1076"/>
      <pc:docMkLst>
        <pc:docMk/>
      </pc:docMkLst>
      <pc:sldChg chg="modSp mod modTransition">
        <pc:chgData name="Marlene Beer" userId="eb7f24e32e9a1460" providerId="LiveId" clId="{E7EA78FB-D085-4CB9-B4BD-EFC13C2FAB5F}" dt="2023-08-16T16:23:07.482" v="3814"/>
        <pc:sldMkLst>
          <pc:docMk/>
          <pc:sldMk cId="1330097702" sldId="256"/>
        </pc:sldMkLst>
        <pc:spChg chg="mod">
          <ac:chgData name="Marlene Beer" userId="eb7f24e32e9a1460" providerId="LiveId" clId="{E7EA78FB-D085-4CB9-B4BD-EFC13C2FAB5F}" dt="2023-08-16T15:49:58.820" v="3190" actId="6549"/>
          <ac:spMkLst>
            <pc:docMk/>
            <pc:sldMk cId="1330097702" sldId="256"/>
            <ac:spMk id="4" creationId="{69D33ADE-0BD6-2243-8B7B-BCAC7E33E561}"/>
          </ac:spMkLst>
        </pc:spChg>
        <pc:spChg chg="mod">
          <ac:chgData name="Marlene Beer" userId="eb7f24e32e9a1460" providerId="LiveId" clId="{E7EA78FB-D085-4CB9-B4BD-EFC13C2FAB5F}" dt="2023-08-16T14:44:54.896" v="1213" actId="20577"/>
          <ac:spMkLst>
            <pc:docMk/>
            <pc:sldMk cId="1330097702" sldId="256"/>
            <ac:spMk id="5" creationId="{2232E663-342A-BC4E-B809-F8860E78F62C}"/>
          </ac:spMkLst>
        </pc:spChg>
        <pc:spChg chg="mod">
          <ac:chgData name="Marlene Beer" userId="eb7f24e32e9a1460" providerId="LiveId" clId="{E7EA78FB-D085-4CB9-B4BD-EFC13C2FAB5F}" dt="2023-08-16T14:00:20.148" v="77" actId="20577"/>
          <ac:spMkLst>
            <pc:docMk/>
            <pc:sldMk cId="1330097702" sldId="256"/>
            <ac:spMk id="7" creationId="{3B6EBD4F-6626-964B-9585-B7C0C303BCD5}"/>
          </ac:spMkLst>
        </pc:spChg>
      </pc:sldChg>
      <pc:sldChg chg="addSp delSp modSp mod ord modTransition modClrScheme delAnim modAnim chgLayout modNotesTx">
        <pc:chgData name="Marlene Beer" userId="eb7f24e32e9a1460" providerId="LiveId" clId="{E7EA78FB-D085-4CB9-B4BD-EFC13C2FAB5F}" dt="2023-08-16T16:24:39.676" v="3821" actId="20577"/>
        <pc:sldMkLst>
          <pc:docMk/>
          <pc:sldMk cId="576860352" sldId="257"/>
        </pc:sldMkLst>
        <pc:spChg chg="mod ord">
          <ac:chgData name="Marlene Beer" userId="eb7f24e32e9a1460" providerId="LiveId" clId="{E7EA78FB-D085-4CB9-B4BD-EFC13C2FAB5F}" dt="2023-08-16T15:06:02.056" v="2249" actId="700"/>
          <ac:spMkLst>
            <pc:docMk/>
            <pc:sldMk cId="576860352" sldId="257"/>
            <ac:spMk id="2" creationId="{8563D3C1-7A2D-4E4B-9D2C-656E2C952B80}"/>
          </ac:spMkLst>
        </pc:spChg>
        <pc:spChg chg="mod ord">
          <ac:chgData name="Marlene Beer" userId="eb7f24e32e9a1460" providerId="LiveId" clId="{E7EA78FB-D085-4CB9-B4BD-EFC13C2FAB5F}" dt="2023-08-16T15:06:02.056" v="2249" actId="700"/>
          <ac:spMkLst>
            <pc:docMk/>
            <pc:sldMk cId="576860352" sldId="257"/>
            <ac:spMk id="3" creationId="{74444FC8-EB5D-394F-A613-FF54C8F91899}"/>
          </ac:spMkLst>
        </pc:spChg>
        <pc:spChg chg="mod ord">
          <ac:chgData name="Marlene Beer" userId="eb7f24e32e9a1460" providerId="LiveId" clId="{E7EA78FB-D085-4CB9-B4BD-EFC13C2FAB5F}" dt="2023-08-16T15:06:02.056" v="2249" actId="700"/>
          <ac:spMkLst>
            <pc:docMk/>
            <pc:sldMk cId="576860352" sldId="257"/>
            <ac:spMk id="4" creationId="{F04F72AA-690A-8946-8036-C7C78264C19E}"/>
          </ac:spMkLst>
        </pc:spChg>
        <pc:spChg chg="del mod ord">
          <ac:chgData name="Marlene Beer" userId="eb7f24e32e9a1460" providerId="LiveId" clId="{E7EA78FB-D085-4CB9-B4BD-EFC13C2FAB5F}" dt="2023-08-16T16:23:29.816" v="3815" actId="478"/>
          <ac:spMkLst>
            <pc:docMk/>
            <pc:sldMk cId="576860352" sldId="257"/>
            <ac:spMk id="5" creationId="{5AF89634-B23C-3F46-963A-60039426B9CE}"/>
          </ac:spMkLst>
        </pc:spChg>
        <pc:spChg chg="add mod ord">
          <ac:chgData name="Marlene Beer" userId="eb7f24e32e9a1460" providerId="LiveId" clId="{E7EA78FB-D085-4CB9-B4BD-EFC13C2FAB5F}" dt="2023-08-16T15:08:02.733" v="2420" actId="20577"/>
          <ac:spMkLst>
            <pc:docMk/>
            <pc:sldMk cId="576860352" sldId="257"/>
            <ac:spMk id="6" creationId="{F47E48A9-5520-DF25-936C-4407B3030E91}"/>
          </ac:spMkLst>
        </pc:spChg>
        <pc:spChg chg="add del mod ord">
          <ac:chgData name="Marlene Beer" userId="eb7f24e32e9a1460" providerId="LiveId" clId="{E7EA78FB-D085-4CB9-B4BD-EFC13C2FAB5F}" dt="2023-08-16T15:24:44.594" v="3059" actId="478"/>
          <ac:spMkLst>
            <pc:docMk/>
            <pc:sldMk cId="576860352" sldId="257"/>
            <ac:spMk id="9" creationId="{467C8A28-5071-0B14-80D0-64F5D13DC002}"/>
          </ac:spMkLst>
        </pc:spChg>
        <pc:spChg chg="add del mod ord topLvl">
          <ac:chgData name="Marlene Beer" userId="eb7f24e32e9a1460" providerId="LiveId" clId="{E7EA78FB-D085-4CB9-B4BD-EFC13C2FAB5F}" dt="2023-08-16T15:30:27.535" v="3159" actId="478"/>
          <ac:spMkLst>
            <pc:docMk/>
            <pc:sldMk cId="576860352" sldId="257"/>
            <ac:spMk id="13" creationId="{ACF45381-F3C0-C1A5-B3AB-17179160F8CF}"/>
          </ac:spMkLst>
        </pc:spChg>
        <pc:spChg chg="add del mod">
          <ac:chgData name="Marlene Beer" userId="eb7f24e32e9a1460" providerId="LiveId" clId="{E7EA78FB-D085-4CB9-B4BD-EFC13C2FAB5F}" dt="2023-08-16T16:23:57.168" v="3818" actId="478"/>
          <ac:spMkLst>
            <pc:docMk/>
            <pc:sldMk cId="576860352" sldId="257"/>
            <ac:spMk id="16" creationId="{94101666-98A9-52B3-E41C-04C430095BB5}"/>
          </ac:spMkLst>
        </pc:spChg>
        <pc:grpChg chg="add del mod">
          <ac:chgData name="Marlene Beer" userId="eb7f24e32e9a1460" providerId="LiveId" clId="{E7EA78FB-D085-4CB9-B4BD-EFC13C2FAB5F}" dt="2023-08-16T15:30:25.252" v="3158" actId="165"/>
          <ac:grpSpMkLst>
            <pc:docMk/>
            <pc:sldMk cId="576860352" sldId="257"/>
            <ac:grpSpMk id="14" creationId="{871722F1-EACD-5BBA-9121-16241047AF3E}"/>
          </ac:grpSpMkLst>
        </pc:grpChg>
        <pc:graphicFrameChg chg="add mod ord modGraphic">
          <ac:chgData name="Marlene Beer" userId="eb7f24e32e9a1460" providerId="LiveId" clId="{E7EA78FB-D085-4CB9-B4BD-EFC13C2FAB5F}" dt="2023-08-16T16:24:39.676" v="3821" actId="20577"/>
          <ac:graphicFrameMkLst>
            <pc:docMk/>
            <pc:sldMk cId="576860352" sldId="257"/>
            <ac:graphicFrameMk id="8" creationId="{8E8EF8AD-5161-9D40-D8B2-92A30800A60A}"/>
          </ac:graphicFrameMkLst>
        </pc:graphicFrameChg>
        <pc:picChg chg="add del mod">
          <ac:chgData name="Marlene Beer" userId="eb7f24e32e9a1460" providerId="LiveId" clId="{E7EA78FB-D085-4CB9-B4BD-EFC13C2FAB5F}" dt="2023-08-16T15:06:17.586" v="2252" actId="478"/>
          <ac:picMkLst>
            <pc:docMk/>
            <pc:sldMk cId="576860352" sldId="257"/>
            <ac:picMk id="7" creationId="{7BD8A904-FB8F-565C-5395-207FC7A764A7}"/>
          </ac:picMkLst>
        </pc:picChg>
        <pc:picChg chg="add del mod modCrop">
          <ac:chgData name="Marlene Beer" userId="eb7f24e32e9a1460" providerId="LiveId" clId="{E7EA78FB-D085-4CB9-B4BD-EFC13C2FAB5F}" dt="2023-08-16T15:30:47.715" v="3163" actId="478"/>
          <ac:picMkLst>
            <pc:docMk/>
            <pc:sldMk cId="576860352" sldId="257"/>
            <ac:picMk id="10" creationId="{5EEFE690-8EFD-2E4D-A103-1D13BD392171}"/>
          </ac:picMkLst>
        </pc:picChg>
        <pc:picChg chg="add del mod topLvl modCrop">
          <ac:chgData name="Marlene Beer" userId="eb7f24e32e9a1460" providerId="LiveId" clId="{E7EA78FB-D085-4CB9-B4BD-EFC13C2FAB5F}" dt="2023-08-16T15:30:47.159" v="3162" actId="478"/>
          <ac:picMkLst>
            <pc:docMk/>
            <pc:sldMk cId="576860352" sldId="257"/>
            <ac:picMk id="12" creationId="{766DD532-33E6-7B7D-74EF-97236CF09CDE}"/>
          </ac:picMkLst>
        </pc:picChg>
      </pc:sldChg>
      <pc:sldChg chg="addSp delSp modSp del mod ord modTransition">
        <pc:chgData name="Marlene Beer" userId="eb7f24e32e9a1460" providerId="LiveId" clId="{E7EA78FB-D085-4CB9-B4BD-EFC13C2FAB5F}" dt="2023-08-16T16:36:31.910" v="4517" actId="47"/>
        <pc:sldMkLst>
          <pc:docMk/>
          <pc:sldMk cId="2339763079" sldId="258"/>
        </pc:sldMkLst>
        <pc:spChg chg="mod">
          <ac:chgData name="Marlene Beer" userId="eb7f24e32e9a1460" providerId="LiveId" clId="{E7EA78FB-D085-4CB9-B4BD-EFC13C2FAB5F}" dt="2023-08-16T14:58:51.886" v="2031" actId="20577"/>
          <ac:spMkLst>
            <pc:docMk/>
            <pc:sldMk cId="2339763079" sldId="258"/>
            <ac:spMk id="5" creationId="{2EA283F1-717C-E54B-B132-655FD6006050}"/>
          </ac:spMkLst>
        </pc:spChg>
        <pc:spChg chg="mod">
          <ac:chgData name="Marlene Beer" userId="eb7f24e32e9a1460" providerId="LiveId" clId="{E7EA78FB-D085-4CB9-B4BD-EFC13C2FAB5F}" dt="2023-08-16T15:13:49.113" v="2680" actId="21"/>
          <ac:spMkLst>
            <pc:docMk/>
            <pc:sldMk cId="2339763079" sldId="258"/>
            <ac:spMk id="6" creationId="{C58378F4-F3F3-0440-A906-9ED505E2A9E4}"/>
          </ac:spMkLst>
        </pc:spChg>
        <pc:picChg chg="add del mod">
          <ac:chgData name="Marlene Beer" userId="eb7f24e32e9a1460" providerId="LiveId" clId="{E7EA78FB-D085-4CB9-B4BD-EFC13C2FAB5F}" dt="2023-08-16T15:11:32.392" v="2605" actId="21"/>
          <ac:picMkLst>
            <pc:docMk/>
            <pc:sldMk cId="2339763079" sldId="258"/>
            <ac:picMk id="8" creationId="{317D80A5-75EC-51E0-81C9-3673A4BA2063}"/>
          </ac:picMkLst>
        </pc:picChg>
        <pc:picChg chg="mod">
          <ac:chgData name="Marlene Beer" userId="eb7f24e32e9a1460" providerId="LiveId" clId="{E7EA78FB-D085-4CB9-B4BD-EFC13C2FAB5F}" dt="2023-08-16T14:59:43.040" v="2142" actId="1038"/>
          <ac:picMkLst>
            <pc:docMk/>
            <pc:sldMk cId="2339763079" sldId="258"/>
            <ac:picMk id="9" creationId="{08AE8A39-E5C6-9542-A3E9-7AE512D4D1E9}"/>
          </ac:picMkLst>
        </pc:picChg>
      </pc:sldChg>
      <pc:sldChg chg="del modTransition">
        <pc:chgData name="Marlene Beer" userId="eb7f24e32e9a1460" providerId="LiveId" clId="{E7EA78FB-D085-4CB9-B4BD-EFC13C2FAB5F}" dt="2023-08-16T20:09:10.038" v="6486" actId="47"/>
        <pc:sldMkLst>
          <pc:docMk/>
          <pc:sldMk cId="4277328620" sldId="259"/>
        </pc:sldMkLst>
      </pc:sldChg>
      <pc:sldChg chg="addSp delSp modSp mod ord modTransition">
        <pc:chgData name="Marlene Beer" userId="eb7f24e32e9a1460" providerId="LiveId" clId="{E7EA78FB-D085-4CB9-B4BD-EFC13C2FAB5F}" dt="2023-08-16T20:06:53.621" v="6457" actId="1076"/>
        <pc:sldMkLst>
          <pc:docMk/>
          <pc:sldMk cId="1498197348" sldId="260"/>
        </pc:sldMkLst>
        <pc:spChg chg="mod">
          <ac:chgData name="Marlene Beer" userId="eb7f24e32e9a1460" providerId="LiveId" clId="{E7EA78FB-D085-4CB9-B4BD-EFC13C2FAB5F}" dt="2023-08-16T19:32:12.379" v="5738" actId="20577"/>
          <ac:spMkLst>
            <pc:docMk/>
            <pc:sldMk cId="1498197348" sldId="260"/>
            <ac:spMk id="5" creationId="{67346A96-C889-3243-91CB-F3E986D9B2E1}"/>
          </ac:spMkLst>
        </pc:spChg>
        <pc:spChg chg="mod">
          <ac:chgData name="Marlene Beer" userId="eb7f24e32e9a1460" providerId="LiveId" clId="{E7EA78FB-D085-4CB9-B4BD-EFC13C2FAB5F}" dt="2023-08-16T17:28:44.472" v="5554" actId="164"/>
          <ac:spMkLst>
            <pc:docMk/>
            <pc:sldMk cId="1498197348" sldId="260"/>
            <ac:spMk id="8" creationId="{47BBD10A-5E9E-E849-95BF-EE5C7B381254}"/>
          </ac:spMkLst>
        </pc:spChg>
        <pc:spChg chg="mod">
          <ac:chgData name="Marlene Beer" userId="eb7f24e32e9a1460" providerId="LiveId" clId="{E7EA78FB-D085-4CB9-B4BD-EFC13C2FAB5F}" dt="2023-08-16T19:36:19.631" v="5840" actId="20577"/>
          <ac:spMkLst>
            <pc:docMk/>
            <pc:sldMk cId="1498197348" sldId="260"/>
            <ac:spMk id="9" creationId="{B4C47EB3-D105-FD48-8608-BB7C685547FB}"/>
          </ac:spMkLst>
        </pc:spChg>
        <pc:spChg chg="mod">
          <ac:chgData name="Marlene Beer" userId="eb7f24e32e9a1460" providerId="LiveId" clId="{E7EA78FB-D085-4CB9-B4BD-EFC13C2FAB5F}" dt="2023-08-16T17:28:50.232" v="5555" actId="164"/>
          <ac:spMkLst>
            <pc:docMk/>
            <pc:sldMk cId="1498197348" sldId="260"/>
            <ac:spMk id="10" creationId="{83567C8B-2FAD-1B4A-B98C-54B9591211D3}"/>
          </ac:spMkLst>
        </pc:spChg>
        <pc:spChg chg="mod">
          <ac:chgData name="Marlene Beer" userId="eb7f24e32e9a1460" providerId="LiveId" clId="{E7EA78FB-D085-4CB9-B4BD-EFC13C2FAB5F}" dt="2023-08-16T20:06:53.621" v="6457" actId="1076"/>
          <ac:spMkLst>
            <pc:docMk/>
            <pc:sldMk cId="1498197348" sldId="260"/>
            <ac:spMk id="11" creationId="{ABDBB9A4-A7AA-7B43-BE86-432AC6CBAF41}"/>
          </ac:spMkLst>
        </pc:spChg>
        <pc:spChg chg="mod">
          <ac:chgData name="Marlene Beer" userId="eb7f24e32e9a1460" providerId="LiveId" clId="{E7EA78FB-D085-4CB9-B4BD-EFC13C2FAB5F}" dt="2023-08-16T17:28:54.312" v="5556" actId="164"/>
          <ac:spMkLst>
            <pc:docMk/>
            <pc:sldMk cId="1498197348" sldId="260"/>
            <ac:spMk id="12" creationId="{CE47CDA9-FD60-864F-A125-983E5E806489}"/>
          </ac:spMkLst>
        </pc:spChg>
        <pc:spChg chg="mod">
          <ac:chgData name="Marlene Beer" userId="eb7f24e32e9a1460" providerId="LiveId" clId="{E7EA78FB-D085-4CB9-B4BD-EFC13C2FAB5F}" dt="2023-08-16T19:35:50.896" v="5785" actId="113"/>
          <ac:spMkLst>
            <pc:docMk/>
            <pc:sldMk cId="1498197348" sldId="260"/>
            <ac:spMk id="13" creationId="{8A0083D6-08BD-9C46-9938-B3E5AAB61E75}"/>
          </ac:spMkLst>
        </pc:spChg>
        <pc:spChg chg="mod">
          <ac:chgData name="Marlene Beer" userId="eb7f24e32e9a1460" providerId="LiveId" clId="{E7EA78FB-D085-4CB9-B4BD-EFC13C2FAB5F}" dt="2023-08-16T17:30:09.375" v="5560" actId="164"/>
          <ac:spMkLst>
            <pc:docMk/>
            <pc:sldMk cId="1498197348" sldId="260"/>
            <ac:spMk id="14" creationId="{A629686E-1BC2-7443-9239-9F482663EED9}"/>
          </ac:spMkLst>
        </pc:spChg>
        <pc:spChg chg="mod">
          <ac:chgData name="Marlene Beer" userId="eb7f24e32e9a1460" providerId="LiveId" clId="{E7EA78FB-D085-4CB9-B4BD-EFC13C2FAB5F}" dt="2023-08-16T20:06:44.713" v="6456" actId="1076"/>
          <ac:spMkLst>
            <pc:docMk/>
            <pc:sldMk cId="1498197348" sldId="260"/>
            <ac:spMk id="15" creationId="{DF013B69-EF3F-3A4C-B6D1-27E1D93DFBA7}"/>
          </ac:spMkLst>
        </pc:spChg>
        <pc:spChg chg="del">
          <ac:chgData name="Marlene Beer" userId="eb7f24e32e9a1460" providerId="LiveId" clId="{E7EA78FB-D085-4CB9-B4BD-EFC13C2FAB5F}" dt="2023-08-16T17:28:03.950" v="5543" actId="478"/>
          <ac:spMkLst>
            <pc:docMk/>
            <pc:sldMk cId="1498197348" sldId="260"/>
            <ac:spMk id="16" creationId="{133DAB09-F47C-8149-BA26-FA941909087E}"/>
          </ac:spMkLst>
        </pc:spChg>
        <pc:spChg chg="del">
          <ac:chgData name="Marlene Beer" userId="eb7f24e32e9a1460" providerId="LiveId" clId="{E7EA78FB-D085-4CB9-B4BD-EFC13C2FAB5F}" dt="2023-08-16T17:28:06.456" v="5545" actId="478"/>
          <ac:spMkLst>
            <pc:docMk/>
            <pc:sldMk cId="1498197348" sldId="260"/>
            <ac:spMk id="17" creationId="{F36E9D7B-033B-3F4F-AF5B-1983A9A56AB7}"/>
          </ac:spMkLst>
        </pc:spChg>
        <pc:spChg chg="del">
          <ac:chgData name="Marlene Beer" userId="eb7f24e32e9a1460" providerId="LiveId" clId="{E7EA78FB-D085-4CB9-B4BD-EFC13C2FAB5F}" dt="2023-08-16T17:28:08.085" v="5548" actId="478"/>
          <ac:spMkLst>
            <pc:docMk/>
            <pc:sldMk cId="1498197348" sldId="260"/>
            <ac:spMk id="18" creationId="{A038247C-2599-A74A-B12A-C858AF892C1E}"/>
          </ac:spMkLst>
        </pc:spChg>
        <pc:spChg chg="del mod">
          <ac:chgData name="Marlene Beer" userId="eb7f24e32e9a1460" providerId="LiveId" clId="{E7EA78FB-D085-4CB9-B4BD-EFC13C2FAB5F}" dt="2023-08-16T17:28:07.651" v="5547" actId="478"/>
          <ac:spMkLst>
            <pc:docMk/>
            <pc:sldMk cId="1498197348" sldId="260"/>
            <ac:spMk id="19" creationId="{2BB1200B-08A8-5548-B329-C7168EABF092}"/>
          </ac:spMkLst>
        </pc:spChg>
        <pc:spChg chg="mod">
          <ac:chgData name="Marlene Beer" userId="eb7f24e32e9a1460" providerId="LiveId" clId="{E7EA78FB-D085-4CB9-B4BD-EFC13C2FAB5F}" dt="2023-08-16T19:29:05.858" v="5571" actId="20577"/>
          <ac:spMkLst>
            <pc:docMk/>
            <pc:sldMk cId="1498197348" sldId="260"/>
            <ac:spMk id="20" creationId="{976954BF-6D60-C340-A737-E06EC89EC423}"/>
          </ac:spMkLst>
        </pc:spChg>
        <pc:spChg chg="mod">
          <ac:chgData name="Marlene Beer" userId="eb7f24e32e9a1460" providerId="LiveId" clId="{E7EA78FB-D085-4CB9-B4BD-EFC13C2FAB5F}" dt="2023-08-16T19:37:00.116" v="5917" actId="20577"/>
          <ac:spMkLst>
            <pc:docMk/>
            <pc:sldMk cId="1498197348" sldId="260"/>
            <ac:spMk id="21" creationId="{0DAAD37D-7B45-1947-8BF2-1D3FD849761F}"/>
          </ac:spMkLst>
        </pc:spChg>
        <pc:spChg chg="mod">
          <ac:chgData name="Marlene Beer" userId="eb7f24e32e9a1460" providerId="LiveId" clId="{E7EA78FB-D085-4CB9-B4BD-EFC13C2FAB5F}" dt="2023-08-16T19:35:03.120" v="5762" actId="20577"/>
          <ac:spMkLst>
            <pc:docMk/>
            <pc:sldMk cId="1498197348" sldId="260"/>
            <ac:spMk id="22" creationId="{B136846F-EAB8-FB4C-B3E3-4856FA7C250B}"/>
          </ac:spMkLst>
        </pc:spChg>
        <pc:spChg chg="mod">
          <ac:chgData name="Marlene Beer" userId="eb7f24e32e9a1460" providerId="LiveId" clId="{E7EA78FB-D085-4CB9-B4BD-EFC13C2FAB5F}" dt="2023-08-16T19:37:34.559" v="5936" actId="20577"/>
          <ac:spMkLst>
            <pc:docMk/>
            <pc:sldMk cId="1498197348" sldId="260"/>
            <ac:spMk id="23" creationId="{49657009-974C-2046-BD94-0937EB16FEDA}"/>
          </ac:spMkLst>
        </pc:spChg>
        <pc:spChg chg="del">
          <ac:chgData name="Marlene Beer" userId="eb7f24e32e9a1460" providerId="LiveId" clId="{E7EA78FB-D085-4CB9-B4BD-EFC13C2FAB5F}" dt="2023-08-16T17:28:05.119" v="5544" actId="478"/>
          <ac:spMkLst>
            <pc:docMk/>
            <pc:sldMk cId="1498197348" sldId="260"/>
            <ac:spMk id="24" creationId="{7297322A-A2FE-CC47-8609-EF21FA05EE0A}"/>
          </ac:spMkLst>
        </pc:spChg>
        <pc:spChg chg="del">
          <ac:chgData name="Marlene Beer" userId="eb7f24e32e9a1460" providerId="LiveId" clId="{E7EA78FB-D085-4CB9-B4BD-EFC13C2FAB5F}" dt="2023-08-16T17:28:09.607" v="5549" actId="478"/>
          <ac:spMkLst>
            <pc:docMk/>
            <pc:sldMk cId="1498197348" sldId="260"/>
            <ac:spMk id="25" creationId="{E04AD6A5-5C1B-EB4E-8E48-5EC9EDF62407}"/>
          </ac:spMkLst>
        </pc:spChg>
        <pc:grpChg chg="add mod">
          <ac:chgData name="Marlene Beer" userId="eb7f24e32e9a1460" providerId="LiveId" clId="{E7EA78FB-D085-4CB9-B4BD-EFC13C2FAB5F}" dt="2023-08-16T17:28:44.472" v="5554" actId="164"/>
          <ac:grpSpMkLst>
            <pc:docMk/>
            <pc:sldMk cId="1498197348" sldId="260"/>
            <ac:grpSpMk id="6" creationId="{E9B26759-49F9-3E6D-B7E6-2BC0216B3662}"/>
          </ac:grpSpMkLst>
        </pc:grpChg>
        <pc:grpChg chg="add mod">
          <ac:chgData name="Marlene Beer" userId="eb7f24e32e9a1460" providerId="LiveId" clId="{E7EA78FB-D085-4CB9-B4BD-EFC13C2FAB5F}" dt="2023-08-16T19:28:38.473" v="5561" actId="408"/>
          <ac:grpSpMkLst>
            <pc:docMk/>
            <pc:sldMk cId="1498197348" sldId="260"/>
            <ac:grpSpMk id="7" creationId="{D6566C3B-C971-07E3-7E64-D827B6254062}"/>
          </ac:grpSpMkLst>
        </pc:grpChg>
        <pc:grpChg chg="add mod">
          <ac:chgData name="Marlene Beer" userId="eb7f24e32e9a1460" providerId="LiveId" clId="{E7EA78FB-D085-4CB9-B4BD-EFC13C2FAB5F}" dt="2023-08-16T19:28:38.473" v="5561" actId="408"/>
          <ac:grpSpMkLst>
            <pc:docMk/>
            <pc:sldMk cId="1498197348" sldId="260"/>
            <ac:grpSpMk id="26" creationId="{69A1838B-C2A1-ACC9-CEB4-3532F79FD7FE}"/>
          </ac:grpSpMkLst>
        </pc:grpChg>
        <pc:grpChg chg="add mod">
          <ac:chgData name="Marlene Beer" userId="eb7f24e32e9a1460" providerId="LiveId" clId="{E7EA78FB-D085-4CB9-B4BD-EFC13C2FAB5F}" dt="2023-08-16T17:30:09.375" v="5560" actId="164"/>
          <ac:grpSpMkLst>
            <pc:docMk/>
            <pc:sldMk cId="1498197348" sldId="260"/>
            <ac:grpSpMk id="27" creationId="{87E1FB8F-1E30-5C6C-C8E8-2D7BA88CA10D}"/>
          </ac:grpSpMkLst>
        </pc:grpChg>
      </pc:sldChg>
      <pc:sldChg chg="addSp delSp modSp mod ord modTransition">
        <pc:chgData name="Marlene Beer" userId="eb7f24e32e9a1460" providerId="LiveId" clId="{E7EA78FB-D085-4CB9-B4BD-EFC13C2FAB5F}" dt="2023-08-16T20:07:47.810" v="6464" actId="6549"/>
        <pc:sldMkLst>
          <pc:docMk/>
          <pc:sldMk cId="2008949923" sldId="261"/>
        </pc:sldMkLst>
        <pc:spChg chg="mod">
          <ac:chgData name="Marlene Beer" userId="eb7f24e32e9a1460" providerId="LiveId" clId="{E7EA78FB-D085-4CB9-B4BD-EFC13C2FAB5F}" dt="2023-08-16T20:07:47.810" v="6464" actId="6549"/>
          <ac:spMkLst>
            <pc:docMk/>
            <pc:sldMk cId="2008949923" sldId="261"/>
            <ac:spMk id="5" creationId="{67346A96-C889-3243-91CB-F3E986D9B2E1}"/>
          </ac:spMkLst>
        </pc:spChg>
        <pc:spChg chg="mod">
          <ac:chgData name="Marlene Beer" userId="eb7f24e32e9a1460" providerId="LiveId" clId="{E7EA78FB-D085-4CB9-B4BD-EFC13C2FAB5F}" dt="2023-08-16T14:51:00.453" v="1481" actId="164"/>
          <ac:spMkLst>
            <pc:docMk/>
            <pc:sldMk cId="2008949923" sldId="261"/>
            <ac:spMk id="8" creationId="{47BBD10A-5E9E-E849-95BF-EE5C7B381254}"/>
          </ac:spMkLst>
        </pc:spChg>
        <pc:spChg chg="del">
          <ac:chgData name="Marlene Beer" userId="eb7f24e32e9a1460" providerId="LiveId" clId="{E7EA78FB-D085-4CB9-B4BD-EFC13C2FAB5F}" dt="2023-08-16T14:47:11.933" v="1402" actId="478"/>
          <ac:spMkLst>
            <pc:docMk/>
            <pc:sldMk cId="2008949923" sldId="261"/>
            <ac:spMk id="9" creationId="{B4C47EB3-D105-FD48-8608-BB7C685547FB}"/>
          </ac:spMkLst>
        </pc:spChg>
        <pc:spChg chg="mod">
          <ac:chgData name="Marlene Beer" userId="eb7f24e32e9a1460" providerId="LiveId" clId="{E7EA78FB-D085-4CB9-B4BD-EFC13C2FAB5F}" dt="2023-08-16T14:51:07.228" v="1482" actId="164"/>
          <ac:spMkLst>
            <pc:docMk/>
            <pc:sldMk cId="2008949923" sldId="261"/>
            <ac:spMk id="10" creationId="{83567C8B-2FAD-1B4A-B98C-54B9591211D3}"/>
          </ac:spMkLst>
        </pc:spChg>
        <pc:spChg chg="del">
          <ac:chgData name="Marlene Beer" userId="eb7f24e32e9a1460" providerId="LiveId" clId="{E7EA78FB-D085-4CB9-B4BD-EFC13C2FAB5F}" dt="2023-08-16T14:47:13.276" v="1403" actId="478"/>
          <ac:spMkLst>
            <pc:docMk/>
            <pc:sldMk cId="2008949923" sldId="261"/>
            <ac:spMk id="11" creationId="{ABDBB9A4-A7AA-7B43-BE86-432AC6CBAF41}"/>
          </ac:spMkLst>
        </pc:spChg>
        <pc:spChg chg="mod">
          <ac:chgData name="Marlene Beer" userId="eb7f24e32e9a1460" providerId="LiveId" clId="{E7EA78FB-D085-4CB9-B4BD-EFC13C2FAB5F}" dt="2023-08-16T14:51:12.079" v="1483" actId="164"/>
          <ac:spMkLst>
            <pc:docMk/>
            <pc:sldMk cId="2008949923" sldId="261"/>
            <ac:spMk id="12" creationId="{CE47CDA9-FD60-864F-A125-983E5E806489}"/>
          </ac:spMkLst>
        </pc:spChg>
        <pc:spChg chg="del">
          <ac:chgData name="Marlene Beer" userId="eb7f24e32e9a1460" providerId="LiveId" clId="{E7EA78FB-D085-4CB9-B4BD-EFC13C2FAB5F}" dt="2023-08-16T14:47:14.552" v="1404" actId="478"/>
          <ac:spMkLst>
            <pc:docMk/>
            <pc:sldMk cId="2008949923" sldId="261"/>
            <ac:spMk id="13" creationId="{8A0083D6-08BD-9C46-9938-B3E5AAB61E75}"/>
          </ac:spMkLst>
        </pc:spChg>
        <pc:spChg chg="del">
          <ac:chgData name="Marlene Beer" userId="eb7f24e32e9a1460" providerId="LiveId" clId="{E7EA78FB-D085-4CB9-B4BD-EFC13C2FAB5F}" dt="2023-08-16T14:50:42.657" v="1461" actId="478"/>
          <ac:spMkLst>
            <pc:docMk/>
            <pc:sldMk cId="2008949923" sldId="261"/>
            <ac:spMk id="14" creationId="{A629686E-1BC2-7443-9239-9F482663EED9}"/>
          </ac:spMkLst>
        </pc:spChg>
        <pc:spChg chg="del">
          <ac:chgData name="Marlene Beer" userId="eb7f24e32e9a1460" providerId="LiveId" clId="{E7EA78FB-D085-4CB9-B4BD-EFC13C2FAB5F}" dt="2023-08-16T14:47:15.684" v="1405" actId="478"/>
          <ac:spMkLst>
            <pc:docMk/>
            <pc:sldMk cId="2008949923" sldId="261"/>
            <ac:spMk id="15" creationId="{DF013B69-EF3F-3A4C-B6D1-27E1D93DFBA7}"/>
          </ac:spMkLst>
        </pc:spChg>
        <pc:spChg chg="mod">
          <ac:chgData name="Marlene Beer" userId="eb7f24e32e9a1460" providerId="LiveId" clId="{E7EA78FB-D085-4CB9-B4BD-EFC13C2FAB5F}" dt="2023-08-16T14:51:16.950" v="1484" actId="164"/>
          <ac:spMkLst>
            <pc:docMk/>
            <pc:sldMk cId="2008949923" sldId="261"/>
            <ac:spMk id="16" creationId="{133DAB09-F47C-8149-BA26-FA941909087E}"/>
          </ac:spMkLst>
        </pc:spChg>
        <pc:spChg chg="del">
          <ac:chgData name="Marlene Beer" userId="eb7f24e32e9a1460" providerId="LiveId" clId="{E7EA78FB-D085-4CB9-B4BD-EFC13C2FAB5F}" dt="2023-08-16T14:47:17.094" v="1406" actId="478"/>
          <ac:spMkLst>
            <pc:docMk/>
            <pc:sldMk cId="2008949923" sldId="261"/>
            <ac:spMk id="17" creationId="{F36E9D7B-033B-3F4F-AF5B-1983A9A56AB7}"/>
          </ac:spMkLst>
        </pc:spChg>
        <pc:spChg chg="mod">
          <ac:chgData name="Marlene Beer" userId="eb7f24e32e9a1460" providerId="LiveId" clId="{E7EA78FB-D085-4CB9-B4BD-EFC13C2FAB5F}" dt="2023-08-16T14:51:21.854" v="1485" actId="164"/>
          <ac:spMkLst>
            <pc:docMk/>
            <pc:sldMk cId="2008949923" sldId="261"/>
            <ac:spMk id="18" creationId="{A038247C-2599-A74A-B12A-C858AF892C1E}"/>
          </ac:spMkLst>
        </pc:spChg>
        <pc:spChg chg="del">
          <ac:chgData name="Marlene Beer" userId="eb7f24e32e9a1460" providerId="LiveId" clId="{E7EA78FB-D085-4CB9-B4BD-EFC13C2FAB5F}" dt="2023-08-16T14:47:18.173" v="1407" actId="478"/>
          <ac:spMkLst>
            <pc:docMk/>
            <pc:sldMk cId="2008949923" sldId="261"/>
            <ac:spMk id="19" creationId="{2BB1200B-08A8-5548-B329-C7168EABF092}"/>
          </ac:spMkLst>
        </pc:spChg>
        <pc:spChg chg="mod">
          <ac:chgData name="Marlene Beer" userId="eb7f24e32e9a1460" providerId="LiveId" clId="{E7EA78FB-D085-4CB9-B4BD-EFC13C2FAB5F}" dt="2023-08-16T14:51:00.453" v="1481" actId="164"/>
          <ac:spMkLst>
            <pc:docMk/>
            <pc:sldMk cId="2008949923" sldId="261"/>
            <ac:spMk id="20" creationId="{976954BF-6D60-C340-A737-E06EC89EC423}"/>
          </ac:spMkLst>
        </pc:spChg>
        <pc:spChg chg="mod">
          <ac:chgData name="Marlene Beer" userId="eb7f24e32e9a1460" providerId="LiveId" clId="{E7EA78FB-D085-4CB9-B4BD-EFC13C2FAB5F}" dt="2023-08-16T14:51:07.228" v="1482" actId="164"/>
          <ac:spMkLst>
            <pc:docMk/>
            <pc:sldMk cId="2008949923" sldId="261"/>
            <ac:spMk id="21" creationId="{0DAAD37D-7B45-1947-8BF2-1D3FD849761F}"/>
          </ac:spMkLst>
        </pc:spChg>
        <pc:spChg chg="mod">
          <ac:chgData name="Marlene Beer" userId="eb7f24e32e9a1460" providerId="LiveId" clId="{E7EA78FB-D085-4CB9-B4BD-EFC13C2FAB5F}" dt="2023-08-16T14:51:12.079" v="1483" actId="164"/>
          <ac:spMkLst>
            <pc:docMk/>
            <pc:sldMk cId="2008949923" sldId="261"/>
            <ac:spMk id="22" creationId="{B136846F-EAB8-FB4C-B3E3-4856FA7C250B}"/>
          </ac:spMkLst>
        </pc:spChg>
        <pc:spChg chg="del">
          <ac:chgData name="Marlene Beer" userId="eb7f24e32e9a1460" providerId="LiveId" clId="{E7EA78FB-D085-4CB9-B4BD-EFC13C2FAB5F}" dt="2023-08-16T14:50:44.160" v="1462" actId="478"/>
          <ac:spMkLst>
            <pc:docMk/>
            <pc:sldMk cId="2008949923" sldId="261"/>
            <ac:spMk id="23" creationId="{49657009-974C-2046-BD94-0937EB16FEDA}"/>
          </ac:spMkLst>
        </pc:spChg>
        <pc:spChg chg="mod">
          <ac:chgData name="Marlene Beer" userId="eb7f24e32e9a1460" providerId="LiveId" clId="{E7EA78FB-D085-4CB9-B4BD-EFC13C2FAB5F}" dt="2023-08-16T14:51:16.950" v="1484" actId="164"/>
          <ac:spMkLst>
            <pc:docMk/>
            <pc:sldMk cId="2008949923" sldId="261"/>
            <ac:spMk id="24" creationId="{7297322A-A2FE-CC47-8609-EF21FA05EE0A}"/>
          </ac:spMkLst>
        </pc:spChg>
        <pc:spChg chg="mod">
          <ac:chgData name="Marlene Beer" userId="eb7f24e32e9a1460" providerId="LiveId" clId="{E7EA78FB-D085-4CB9-B4BD-EFC13C2FAB5F}" dt="2023-08-16T14:51:21.854" v="1485" actId="164"/>
          <ac:spMkLst>
            <pc:docMk/>
            <pc:sldMk cId="2008949923" sldId="261"/>
            <ac:spMk id="25" creationId="{E04AD6A5-5C1B-EB4E-8E48-5EC9EDF62407}"/>
          </ac:spMkLst>
        </pc:spChg>
        <pc:grpChg chg="add mod">
          <ac:chgData name="Marlene Beer" userId="eb7f24e32e9a1460" providerId="LiveId" clId="{E7EA78FB-D085-4CB9-B4BD-EFC13C2FAB5F}" dt="2023-08-16T14:51:00.453" v="1481" actId="164"/>
          <ac:grpSpMkLst>
            <pc:docMk/>
            <pc:sldMk cId="2008949923" sldId="261"/>
            <ac:grpSpMk id="34" creationId="{C47DA501-D598-3C8B-8B68-DD554068401A}"/>
          </ac:grpSpMkLst>
        </pc:grpChg>
        <pc:grpChg chg="add mod">
          <ac:chgData name="Marlene Beer" userId="eb7f24e32e9a1460" providerId="LiveId" clId="{E7EA78FB-D085-4CB9-B4BD-EFC13C2FAB5F}" dt="2023-08-16T14:51:43.869" v="1486" actId="408"/>
          <ac:grpSpMkLst>
            <pc:docMk/>
            <pc:sldMk cId="2008949923" sldId="261"/>
            <ac:grpSpMk id="35" creationId="{02925E6C-1A8C-54F0-A9C3-9A186F922FB8}"/>
          </ac:grpSpMkLst>
        </pc:grpChg>
        <pc:grpChg chg="add mod">
          <ac:chgData name="Marlene Beer" userId="eb7f24e32e9a1460" providerId="LiveId" clId="{E7EA78FB-D085-4CB9-B4BD-EFC13C2FAB5F}" dt="2023-08-16T14:51:43.869" v="1486" actId="408"/>
          <ac:grpSpMkLst>
            <pc:docMk/>
            <pc:sldMk cId="2008949923" sldId="261"/>
            <ac:grpSpMk id="36" creationId="{6A4ABE35-B9D3-3EF7-8F27-5D7C68A97F90}"/>
          </ac:grpSpMkLst>
        </pc:grpChg>
        <pc:grpChg chg="add mod">
          <ac:chgData name="Marlene Beer" userId="eb7f24e32e9a1460" providerId="LiveId" clId="{E7EA78FB-D085-4CB9-B4BD-EFC13C2FAB5F}" dt="2023-08-16T14:52:14.782" v="1492" actId="1076"/>
          <ac:grpSpMkLst>
            <pc:docMk/>
            <pc:sldMk cId="2008949923" sldId="261"/>
            <ac:grpSpMk id="37" creationId="{768AF780-E383-D491-49C5-E4F23E5E6C3A}"/>
          </ac:grpSpMkLst>
        </pc:grpChg>
        <pc:grpChg chg="add mod">
          <ac:chgData name="Marlene Beer" userId="eb7f24e32e9a1460" providerId="LiveId" clId="{E7EA78FB-D085-4CB9-B4BD-EFC13C2FAB5F}" dt="2023-08-16T14:51:21.854" v="1485" actId="164"/>
          <ac:grpSpMkLst>
            <pc:docMk/>
            <pc:sldMk cId="2008949923" sldId="261"/>
            <ac:grpSpMk id="38" creationId="{5FFFCBE4-1C43-E603-C6DA-32DA2895E720}"/>
          </ac:grpSpMkLst>
        </pc:grpChg>
        <pc:picChg chg="add mod">
          <ac:chgData name="Marlene Beer" userId="eb7f24e32e9a1460" providerId="LiveId" clId="{E7EA78FB-D085-4CB9-B4BD-EFC13C2FAB5F}" dt="2023-08-16T14:51:00.453" v="1481" actId="164"/>
          <ac:picMkLst>
            <pc:docMk/>
            <pc:sldMk cId="2008949923" sldId="261"/>
            <ac:picMk id="7" creationId="{D7E2CF75-B555-B5CE-72A7-2AAEB1095C88}"/>
          </ac:picMkLst>
        </pc:picChg>
        <pc:picChg chg="add mod">
          <ac:chgData name="Marlene Beer" userId="eb7f24e32e9a1460" providerId="LiveId" clId="{E7EA78FB-D085-4CB9-B4BD-EFC13C2FAB5F}" dt="2023-08-16T14:51:16.950" v="1484" actId="164"/>
          <ac:picMkLst>
            <pc:docMk/>
            <pc:sldMk cId="2008949923" sldId="261"/>
            <ac:picMk id="27" creationId="{47F4BD7A-6588-87CE-B115-4A9B894B213D}"/>
          </ac:picMkLst>
        </pc:picChg>
        <pc:picChg chg="add mod">
          <ac:chgData name="Marlene Beer" userId="eb7f24e32e9a1460" providerId="LiveId" clId="{E7EA78FB-D085-4CB9-B4BD-EFC13C2FAB5F}" dt="2023-08-16T14:51:07.228" v="1482" actId="164"/>
          <ac:picMkLst>
            <pc:docMk/>
            <pc:sldMk cId="2008949923" sldId="261"/>
            <ac:picMk id="29" creationId="{D63BFADE-E0BB-9368-2CC6-E21625357113}"/>
          </ac:picMkLst>
        </pc:picChg>
        <pc:picChg chg="add mod">
          <ac:chgData name="Marlene Beer" userId="eb7f24e32e9a1460" providerId="LiveId" clId="{E7EA78FB-D085-4CB9-B4BD-EFC13C2FAB5F}" dt="2023-08-16T14:51:21.854" v="1485" actId="164"/>
          <ac:picMkLst>
            <pc:docMk/>
            <pc:sldMk cId="2008949923" sldId="261"/>
            <ac:picMk id="31" creationId="{9CBD8F0E-06BF-2055-9DED-CB6FDE9300BB}"/>
          </ac:picMkLst>
        </pc:picChg>
        <pc:picChg chg="add del mod">
          <ac:chgData name="Marlene Beer" userId="eb7f24e32e9a1460" providerId="LiveId" clId="{E7EA78FB-D085-4CB9-B4BD-EFC13C2FAB5F}" dt="2023-08-16T14:52:07.319" v="1489" actId="478"/>
          <ac:picMkLst>
            <pc:docMk/>
            <pc:sldMk cId="2008949923" sldId="261"/>
            <ac:picMk id="33" creationId="{BE87394D-ECB5-3652-8F9A-0C2990D0A166}"/>
          </ac:picMkLst>
        </pc:picChg>
        <pc:picChg chg="add mod">
          <ac:chgData name="Marlene Beer" userId="eb7f24e32e9a1460" providerId="LiveId" clId="{E7EA78FB-D085-4CB9-B4BD-EFC13C2FAB5F}" dt="2023-08-16T14:52:21.330" v="1494" actId="1076"/>
          <ac:picMkLst>
            <pc:docMk/>
            <pc:sldMk cId="2008949923" sldId="261"/>
            <ac:picMk id="40" creationId="{59494F0C-FA95-C089-260B-4DC1459E4818}"/>
          </ac:picMkLst>
        </pc:picChg>
      </pc:sldChg>
      <pc:sldChg chg="addSp delSp modSp mod ord modTransition modAnim modNotesTx">
        <pc:chgData name="Marlene Beer" userId="eb7f24e32e9a1460" providerId="LiveId" clId="{E7EA78FB-D085-4CB9-B4BD-EFC13C2FAB5F}" dt="2023-08-16T20:17:21.115" v="6521"/>
        <pc:sldMkLst>
          <pc:docMk/>
          <pc:sldMk cId="1840781154" sldId="262"/>
        </pc:sldMkLst>
        <pc:spChg chg="mod">
          <ac:chgData name="Marlene Beer" userId="eb7f24e32e9a1460" providerId="LiveId" clId="{E7EA78FB-D085-4CB9-B4BD-EFC13C2FAB5F}" dt="2023-08-16T14:05:53.189" v="290" actId="6549"/>
          <ac:spMkLst>
            <pc:docMk/>
            <pc:sldMk cId="1840781154" sldId="262"/>
            <ac:spMk id="5" creationId="{67346A96-C889-3243-91CB-F3E986D9B2E1}"/>
          </ac:spMkLst>
        </pc:spChg>
        <pc:spChg chg="add del mod">
          <ac:chgData name="Marlene Beer" userId="eb7f24e32e9a1460" providerId="LiveId" clId="{E7EA78FB-D085-4CB9-B4BD-EFC13C2FAB5F}" dt="2023-08-16T15:55:49.800" v="3425" actId="478"/>
          <ac:spMkLst>
            <pc:docMk/>
            <pc:sldMk cId="1840781154" sldId="262"/>
            <ac:spMk id="14" creationId="{C58E721E-DAB0-2DF2-2FB9-234437A6B6BB}"/>
          </ac:spMkLst>
        </pc:spChg>
        <pc:spChg chg="add del mod">
          <ac:chgData name="Marlene Beer" userId="eb7f24e32e9a1460" providerId="LiveId" clId="{E7EA78FB-D085-4CB9-B4BD-EFC13C2FAB5F}" dt="2023-08-16T15:57:54.139" v="3489" actId="478"/>
          <ac:spMkLst>
            <pc:docMk/>
            <pc:sldMk cId="1840781154" sldId="262"/>
            <ac:spMk id="15" creationId="{BF80A209-D3EF-BF5A-F22B-2501AEEFB3B3}"/>
          </ac:spMkLst>
        </pc:spChg>
        <pc:spChg chg="mod">
          <ac:chgData name="Marlene Beer" userId="eb7f24e32e9a1460" providerId="LiveId" clId="{E7EA78FB-D085-4CB9-B4BD-EFC13C2FAB5F}" dt="2023-08-16T15:00:23.777" v="2145" actId="164"/>
          <ac:spMkLst>
            <pc:docMk/>
            <pc:sldMk cId="1840781154" sldId="262"/>
            <ac:spMk id="26" creationId="{C5056BB4-86C6-134C-85CA-EE66F94B80DE}"/>
          </ac:spMkLst>
        </pc:spChg>
        <pc:spChg chg="del mod">
          <ac:chgData name="Marlene Beer" userId="eb7f24e32e9a1460" providerId="LiveId" clId="{E7EA78FB-D085-4CB9-B4BD-EFC13C2FAB5F}" dt="2023-08-16T14:26:16.798" v="476" actId="478"/>
          <ac:spMkLst>
            <pc:docMk/>
            <pc:sldMk cId="1840781154" sldId="262"/>
            <ac:spMk id="27" creationId="{55FB58BC-1E61-794F-A801-B956AEB822A4}"/>
          </ac:spMkLst>
        </pc:spChg>
        <pc:spChg chg="del mod">
          <ac:chgData name="Marlene Beer" userId="eb7f24e32e9a1460" providerId="LiveId" clId="{E7EA78FB-D085-4CB9-B4BD-EFC13C2FAB5F}" dt="2023-08-16T14:26:22.406" v="478" actId="478"/>
          <ac:spMkLst>
            <pc:docMk/>
            <pc:sldMk cId="1840781154" sldId="262"/>
            <ac:spMk id="29" creationId="{0A30C87F-7188-504D-A19D-0A7D38F83B4F}"/>
          </ac:spMkLst>
        </pc:spChg>
        <pc:spChg chg="del mod">
          <ac:chgData name="Marlene Beer" userId="eb7f24e32e9a1460" providerId="LiveId" clId="{E7EA78FB-D085-4CB9-B4BD-EFC13C2FAB5F}" dt="2023-08-16T14:07:02.163" v="318"/>
          <ac:spMkLst>
            <pc:docMk/>
            <pc:sldMk cId="1840781154" sldId="262"/>
            <ac:spMk id="30" creationId="{F17851A4-5788-3644-8377-E4E8071D5025}"/>
          </ac:spMkLst>
        </pc:spChg>
        <pc:grpChg chg="add mod">
          <ac:chgData name="Marlene Beer" userId="eb7f24e32e9a1460" providerId="LiveId" clId="{E7EA78FB-D085-4CB9-B4BD-EFC13C2FAB5F}" dt="2023-08-16T15:00:23.777" v="2145" actId="164"/>
          <ac:grpSpMkLst>
            <pc:docMk/>
            <pc:sldMk cId="1840781154" sldId="262"/>
            <ac:grpSpMk id="6" creationId="{CE317844-CD09-D9DF-7C31-E406DFCD295D}"/>
          </ac:grpSpMkLst>
        </pc:grpChg>
        <pc:grpChg chg="add mod">
          <ac:chgData name="Marlene Beer" userId="eb7f24e32e9a1460" providerId="LiveId" clId="{E7EA78FB-D085-4CB9-B4BD-EFC13C2FAB5F}" dt="2023-08-16T20:17:09.398" v="6520" actId="1076"/>
          <ac:grpSpMkLst>
            <pc:docMk/>
            <pc:sldMk cId="1840781154" sldId="262"/>
            <ac:grpSpMk id="16" creationId="{89967556-0366-B198-9259-D567A04D6787}"/>
          </ac:grpSpMkLst>
        </pc:grpChg>
        <pc:picChg chg="add del mod modCrop">
          <ac:chgData name="Marlene Beer" userId="eb7f24e32e9a1460" providerId="LiveId" clId="{E7EA78FB-D085-4CB9-B4BD-EFC13C2FAB5F}" dt="2023-08-16T15:58:40.850" v="3510" actId="21"/>
          <ac:picMkLst>
            <pc:docMk/>
            <pc:sldMk cId="1840781154" sldId="262"/>
            <ac:picMk id="8" creationId="{0B1CD554-1E94-B241-4EF5-3488BED9A115}"/>
          </ac:picMkLst>
        </pc:picChg>
        <pc:picChg chg="add mod">
          <ac:chgData name="Marlene Beer" userId="eb7f24e32e9a1460" providerId="LiveId" clId="{E7EA78FB-D085-4CB9-B4BD-EFC13C2FAB5F}" dt="2023-08-16T20:17:06.465" v="6519" actId="164"/>
          <ac:picMkLst>
            <pc:docMk/>
            <pc:sldMk cId="1840781154" sldId="262"/>
            <ac:picMk id="10" creationId="{BD38B97C-E38C-D59F-E370-D0DAF5564034}"/>
          </ac:picMkLst>
        </pc:picChg>
        <pc:picChg chg="add mod">
          <ac:chgData name="Marlene Beer" userId="eb7f24e32e9a1460" providerId="LiveId" clId="{E7EA78FB-D085-4CB9-B4BD-EFC13C2FAB5F}" dt="2023-08-16T15:00:23.777" v="2145" actId="164"/>
          <ac:picMkLst>
            <pc:docMk/>
            <pc:sldMk cId="1840781154" sldId="262"/>
            <ac:picMk id="12" creationId="{69FBBE04-EFCF-6510-72D9-E544BB6E44EE}"/>
          </ac:picMkLst>
        </pc:picChg>
        <pc:picChg chg="add mod">
          <ac:chgData name="Marlene Beer" userId="eb7f24e32e9a1460" providerId="LiveId" clId="{E7EA78FB-D085-4CB9-B4BD-EFC13C2FAB5F}" dt="2023-08-16T20:17:06.465" v="6519" actId="164"/>
          <ac:picMkLst>
            <pc:docMk/>
            <pc:sldMk cId="1840781154" sldId="262"/>
            <ac:picMk id="13" creationId="{9BD2293F-E0A1-5059-61A2-86DF4CDDC553}"/>
          </ac:picMkLst>
        </pc:picChg>
        <pc:picChg chg="add mod">
          <ac:chgData name="Marlene Beer" userId="eb7f24e32e9a1460" providerId="LiveId" clId="{E7EA78FB-D085-4CB9-B4BD-EFC13C2FAB5F}" dt="2023-08-16T14:26:36.080" v="481" actId="1076"/>
          <ac:picMkLst>
            <pc:docMk/>
            <pc:sldMk cId="1840781154" sldId="262"/>
            <ac:picMk id="1026" creationId="{E3C2E7DC-B4D4-19F2-4D61-1DB381174284}"/>
          </ac:picMkLst>
        </pc:picChg>
      </pc:sldChg>
      <pc:sldChg chg="addSp delSp modSp mod ord modTransition">
        <pc:chgData name="Marlene Beer" userId="eb7f24e32e9a1460" providerId="LiveId" clId="{E7EA78FB-D085-4CB9-B4BD-EFC13C2FAB5F}" dt="2023-08-16T19:44:14.350" v="6097" actId="478"/>
        <pc:sldMkLst>
          <pc:docMk/>
          <pc:sldMk cId="2216916600" sldId="263"/>
        </pc:sldMkLst>
        <pc:spChg chg="mod">
          <ac:chgData name="Marlene Beer" userId="eb7f24e32e9a1460" providerId="LiveId" clId="{E7EA78FB-D085-4CB9-B4BD-EFC13C2FAB5F}" dt="2023-08-16T19:41:36.823" v="5993" actId="207"/>
          <ac:spMkLst>
            <pc:docMk/>
            <pc:sldMk cId="2216916600" sldId="263"/>
            <ac:spMk id="7" creationId="{78CF29FF-E3CA-354F-B2BC-288516D42D6A}"/>
          </ac:spMkLst>
        </pc:spChg>
        <pc:spChg chg="mod">
          <ac:chgData name="Marlene Beer" userId="eb7f24e32e9a1460" providerId="LiveId" clId="{E7EA78FB-D085-4CB9-B4BD-EFC13C2FAB5F}" dt="2023-08-16T19:41:08.142" v="5984" actId="164"/>
          <ac:spMkLst>
            <pc:docMk/>
            <pc:sldMk cId="2216916600" sldId="263"/>
            <ac:spMk id="57" creationId="{BCB91A99-A88F-514F-8EDC-F1A0A9DFB8A3}"/>
          </ac:spMkLst>
        </pc:spChg>
        <pc:spChg chg="mod">
          <ac:chgData name="Marlene Beer" userId="eb7f24e32e9a1460" providerId="LiveId" clId="{E7EA78FB-D085-4CB9-B4BD-EFC13C2FAB5F}" dt="2023-08-16T19:41:08.142" v="5984" actId="164"/>
          <ac:spMkLst>
            <pc:docMk/>
            <pc:sldMk cId="2216916600" sldId="263"/>
            <ac:spMk id="58" creationId="{3E5B227F-51C5-8349-9791-10A16F4CCEE4}"/>
          </ac:spMkLst>
        </pc:spChg>
        <pc:spChg chg="mod">
          <ac:chgData name="Marlene Beer" userId="eb7f24e32e9a1460" providerId="LiveId" clId="{E7EA78FB-D085-4CB9-B4BD-EFC13C2FAB5F}" dt="2023-08-16T19:41:08.142" v="5984" actId="164"/>
          <ac:spMkLst>
            <pc:docMk/>
            <pc:sldMk cId="2216916600" sldId="263"/>
            <ac:spMk id="59" creationId="{16D1AC49-1304-5D45-906E-6DFDFC6267DF}"/>
          </ac:spMkLst>
        </pc:spChg>
        <pc:spChg chg="add del mod">
          <ac:chgData name="Marlene Beer" userId="eb7f24e32e9a1460" providerId="LiveId" clId="{E7EA78FB-D085-4CB9-B4BD-EFC13C2FAB5F}" dt="2023-08-16T19:41:56.290" v="5995" actId="478"/>
          <ac:spMkLst>
            <pc:docMk/>
            <pc:sldMk cId="2216916600" sldId="263"/>
            <ac:spMk id="61" creationId="{B3D4E9B1-2D96-0D4E-A26E-6C4B0BFBD73C}"/>
          </ac:spMkLst>
        </pc:spChg>
        <pc:spChg chg="mod">
          <ac:chgData name="Marlene Beer" userId="eb7f24e32e9a1460" providerId="LiveId" clId="{E7EA78FB-D085-4CB9-B4BD-EFC13C2FAB5F}" dt="2023-08-16T19:41:08.142" v="5984" actId="164"/>
          <ac:spMkLst>
            <pc:docMk/>
            <pc:sldMk cId="2216916600" sldId="263"/>
            <ac:spMk id="63" creationId="{02B8B244-CD71-7943-8E48-650963D01A49}"/>
          </ac:spMkLst>
        </pc:spChg>
        <pc:spChg chg="mod">
          <ac:chgData name="Marlene Beer" userId="eb7f24e32e9a1460" providerId="LiveId" clId="{E7EA78FB-D085-4CB9-B4BD-EFC13C2FAB5F}" dt="2023-08-16T19:41:18.435" v="5987" actId="164"/>
          <ac:spMkLst>
            <pc:docMk/>
            <pc:sldMk cId="2216916600" sldId="263"/>
            <ac:spMk id="97" creationId="{47E11B7F-31C6-E645-A9E7-F992A1B59E8F}"/>
          </ac:spMkLst>
        </pc:spChg>
        <pc:spChg chg="mod">
          <ac:chgData name="Marlene Beer" userId="eb7f24e32e9a1460" providerId="LiveId" clId="{E7EA78FB-D085-4CB9-B4BD-EFC13C2FAB5F}" dt="2023-08-16T19:41:08.142" v="5984" actId="164"/>
          <ac:spMkLst>
            <pc:docMk/>
            <pc:sldMk cId="2216916600" sldId="263"/>
            <ac:spMk id="172" creationId="{8D291350-A58A-9044-A4C7-1DE0EE2BCAFF}"/>
          </ac:spMkLst>
        </pc:spChg>
        <pc:spChg chg="add del mod">
          <ac:chgData name="Marlene Beer" userId="eb7f24e32e9a1460" providerId="LiveId" clId="{E7EA78FB-D085-4CB9-B4BD-EFC13C2FAB5F}" dt="2023-08-16T19:44:11.450" v="6096" actId="478"/>
          <ac:spMkLst>
            <pc:docMk/>
            <pc:sldMk cId="2216916600" sldId="263"/>
            <ac:spMk id="174" creationId="{674B9A0A-8802-4C97-70F9-6AC701E10B91}"/>
          </ac:spMkLst>
        </pc:spChg>
        <pc:spChg chg="add del mod ord">
          <ac:chgData name="Marlene Beer" userId="eb7f24e32e9a1460" providerId="LiveId" clId="{E7EA78FB-D085-4CB9-B4BD-EFC13C2FAB5F}" dt="2023-08-16T19:44:14.350" v="6097" actId="478"/>
          <ac:spMkLst>
            <pc:docMk/>
            <pc:sldMk cId="2216916600" sldId="263"/>
            <ac:spMk id="175" creationId="{3FACBB6C-C07E-9953-0C17-FB519A98A783}"/>
          </ac:spMkLst>
        </pc:spChg>
        <pc:grpChg chg="add mod">
          <ac:chgData name="Marlene Beer" userId="eb7f24e32e9a1460" providerId="LiveId" clId="{E7EA78FB-D085-4CB9-B4BD-EFC13C2FAB5F}" dt="2023-08-16T19:41:18.435" v="5987" actId="164"/>
          <ac:grpSpMkLst>
            <pc:docMk/>
            <pc:sldMk cId="2216916600" sldId="263"/>
            <ac:grpSpMk id="5" creationId="{BE976B69-BAE1-90B9-147A-3E54C6BBC2DE}"/>
          </ac:grpSpMkLst>
        </pc:grpChg>
        <pc:grpChg chg="add mod">
          <ac:chgData name="Marlene Beer" userId="eb7f24e32e9a1460" providerId="LiveId" clId="{E7EA78FB-D085-4CB9-B4BD-EFC13C2FAB5F}" dt="2023-08-16T19:41:32.854" v="5992" actId="1076"/>
          <ac:grpSpMkLst>
            <pc:docMk/>
            <pc:sldMk cId="2216916600" sldId="263"/>
            <ac:grpSpMk id="6" creationId="{E0C485F2-1D56-09BF-3E98-3CB6DF163A6C}"/>
          </ac:grpSpMkLst>
        </pc:grpChg>
        <pc:grpChg chg="mod">
          <ac:chgData name="Marlene Beer" userId="eb7f24e32e9a1460" providerId="LiveId" clId="{E7EA78FB-D085-4CB9-B4BD-EFC13C2FAB5F}" dt="2023-08-16T19:41:08.142" v="5984" actId="164"/>
          <ac:grpSpMkLst>
            <pc:docMk/>
            <pc:sldMk cId="2216916600" sldId="263"/>
            <ac:grpSpMk id="173" creationId="{656A2926-4741-E54B-B782-9C6B0873E708}"/>
          </ac:grpSpMkLst>
        </pc:grpChg>
      </pc:sldChg>
      <pc:sldChg chg="del modTransition">
        <pc:chgData name="Marlene Beer" userId="eb7f24e32e9a1460" providerId="LiveId" clId="{E7EA78FB-D085-4CB9-B4BD-EFC13C2FAB5F}" dt="2023-08-16T20:09:18.219" v="6488" actId="47"/>
        <pc:sldMkLst>
          <pc:docMk/>
          <pc:sldMk cId="1635868315" sldId="264"/>
        </pc:sldMkLst>
      </pc:sldChg>
      <pc:sldChg chg="del ord modTransition">
        <pc:chgData name="Marlene Beer" userId="eb7f24e32e9a1460" providerId="LiveId" clId="{E7EA78FB-D085-4CB9-B4BD-EFC13C2FAB5F}" dt="2023-08-16T20:12:36.577" v="6500" actId="47"/>
        <pc:sldMkLst>
          <pc:docMk/>
          <pc:sldMk cId="576522293" sldId="265"/>
        </pc:sldMkLst>
      </pc:sldChg>
      <pc:sldChg chg="del modTransition">
        <pc:chgData name="Marlene Beer" userId="eb7f24e32e9a1460" providerId="LiveId" clId="{E7EA78FB-D085-4CB9-B4BD-EFC13C2FAB5F}" dt="2023-08-16T20:12:36.032" v="6499" actId="47"/>
        <pc:sldMkLst>
          <pc:docMk/>
          <pc:sldMk cId="3769657771" sldId="266"/>
        </pc:sldMkLst>
      </pc:sldChg>
      <pc:sldChg chg="del modTransition">
        <pc:chgData name="Marlene Beer" userId="eb7f24e32e9a1460" providerId="LiveId" clId="{E7EA78FB-D085-4CB9-B4BD-EFC13C2FAB5F}" dt="2023-08-16T20:12:36.852" v="6501" actId="47"/>
        <pc:sldMkLst>
          <pc:docMk/>
          <pc:sldMk cId="2747401414" sldId="267"/>
        </pc:sldMkLst>
      </pc:sldChg>
      <pc:sldChg chg="modSp del mod ord modTransition">
        <pc:chgData name="Marlene Beer" userId="eb7f24e32e9a1460" providerId="LiveId" clId="{E7EA78FB-D085-4CB9-B4BD-EFC13C2FAB5F}" dt="2023-08-16T20:09:13.692" v="6487" actId="47"/>
        <pc:sldMkLst>
          <pc:docMk/>
          <pc:sldMk cId="1861097478" sldId="268"/>
        </pc:sldMkLst>
        <pc:spChg chg="mod">
          <ac:chgData name="Marlene Beer" userId="eb7f24e32e9a1460" providerId="LiveId" clId="{E7EA78FB-D085-4CB9-B4BD-EFC13C2FAB5F}" dt="2023-08-16T14:28:29.216" v="626" actId="20577"/>
          <ac:spMkLst>
            <pc:docMk/>
            <pc:sldMk cId="1861097478" sldId="268"/>
            <ac:spMk id="5" creationId="{C3FAECE6-31F5-9245-9694-B7B4BED73540}"/>
          </ac:spMkLst>
        </pc:spChg>
      </pc:sldChg>
      <pc:sldChg chg="del modTransition">
        <pc:chgData name="Marlene Beer" userId="eb7f24e32e9a1460" providerId="LiveId" clId="{E7EA78FB-D085-4CB9-B4BD-EFC13C2FAB5F}" dt="2023-08-16T20:12:37.100" v="6502" actId="47"/>
        <pc:sldMkLst>
          <pc:docMk/>
          <pc:sldMk cId="2011055510" sldId="269"/>
        </pc:sldMkLst>
      </pc:sldChg>
      <pc:sldChg chg="del modTransition">
        <pc:chgData name="Marlene Beer" userId="eb7f24e32e9a1460" providerId="LiveId" clId="{E7EA78FB-D085-4CB9-B4BD-EFC13C2FAB5F}" dt="2023-08-16T20:12:37.298" v="6503" actId="47"/>
        <pc:sldMkLst>
          <pc:docMk/>
          <pc:sldMk cId="2574881066" sldId="270"/>
        </pc:sldMkLst>
      </pc:sldChg>
      <pc:sldChg chg="del modTransition">
        <pc:chgData name="Marlene Beer" userId="eb7f24e32e9a1460" providerId="LiveId" clId="{E7EA78FB-D085-4CB9-B4BD-EFC13C2FAB5F}" dt="2023-08-16T20:12:37.523" v="6504" actId="47"/>
        <pc:sldMkLst>
          <pc:docMk/>
          <pc:sldMk cId="2005403464" sldId="271"/>
        </pc:sldMkLst>
      </pc:sldChg>
      <pc:sldChg chg="del modTransition">
        <pc:chgData name="Marlene Beer" userId="eb7f24e32e9a1460" providerId="LiveId" clId="{E7EA78FB-D085-4CB9-B4BD-EFC13C2FAB5F}" dt="2023-08-16T20:12:30.813" v="6498" actId="47"/>
        <pc:sldMkLst>
          <pc:docMk/>
          <pc:sldMk cId="3440367834" sldId="272"/>
        </pc:sldMkLst>
      </pc:sldChg>
      <pc:sldChg chg="del modTransition">
        <pc:chgData name="Marlene Beer" userId="eb7f24e32e9a1460" providerId="LiveId" clId="{E7EA78FB-D085-4CB9-B4BD-EFC13C2FAB5F}" dt="2023-08-16T20:12:14.099" v="6492" actId="47"/>
        <pc:sldMkLst>
          <pc:docMk/>
          <pc:sldMk cId="1760954375" sldId="273"/>
        </pc:sldMkLst>
      </pc:sldChg>
      <pc:sldChg chg="del modTransition">
        <pc:chgData name="Marlene Beer" userId="eb7f24e32e9a1460" providerId="LiveId" clId="{E7EA78FB-D085-4CB9-B4BD-EFC13C2FAB5F}" dt="2023-08-16T20:12:16.756" v="6493" actId="47"/>
        <pc:sldMkLst>
          <pc:docMk/>
          <pc:sldMk cId="2901993846" sldId="274"/>
        </pc:sldMkLst>
      </pc:sldChg>
      <pc:sldChg chg="del modTransition">
        <pc:chgData name="Marlene Beer" userId="eb7f24e32e9a1460" providerId="LiveId" clId="{E7EA78FB-D085-4CB9-B4BD-EFC13C2FAB5F}" dt="2023-08-16T20:12:19.803" v="6494" actId="47"/>
        <pc:sldMkLst>
          <pc:docMk/>
          <pc:sldMk cId="3657521910" sldId="275"/>
        </pc:sldMkLst>
      </pc:sldChg>
      <pc:sldChg chg="del modTransition">
        <pc:chgData name="Marlene Beer" userId="eb7f24e32e9a1460" providerId="LiveId" clId="{E7EA78FB-D085-4CB9-B4BD-EFC13C2FAB5F}" dt="2023-08-16T20:12:23.109" v="6495" actId="47"/>
        <pc:sldMkLst>
          <pc:docMk/>
          <pc:sldMk cId="585174517" sldId="276"/>
        </pc:sldMkLst>
      </pc:sldChg>
      <pc:sldChg chg="addSp modSp del mod ord">
        <pc:chgData name="Marlene Beer" userId="eb7f24e32e9a1460" providerId="LiveId" clId="{E7EA78FB-D085-4CB9-B4BD-EFC13C2FAB5F}" dt="2023-08-16T14:19:37.853" v="458" actId="47"/>
        <pc:sldMkLst>
          <pc:docMk/>
          <pc:sldMk cId="2313845813" sldId="277"/>
        </pc:sldMkLst>
        <pc:picChg chg="add mod">
          <ac:chgData name="Marlene Beer" userId="eb7f24e32e9a1460" providerId="LiveId" clId="{E7EA78FB-D085-4CB9-B4BD-EFC13C2FAB5F}" dt="2023-08-16T14:10:16.110" v="354" actId="1076"/>
          <ac:picMkLst>
            <pc:docMk/>
            <pc:sldMk cId="2313845813" sldId="277"/>
            <ac:picMk id="3" creationId="{7ACE046E-030D-23AC-8F60-879DAEE49C40}"/>
          </ac:picMkLst>
        </pc:picChg>
        <pc:picChg chg="mod">
          <ac:chgData name="Marlene Beer" userId="eb7f24e32e9a1460" providerId="LiveId" clId="{E7EA78FB-D085-4CB9-B4BD-EFC13C2FAB5F}" dt="2023-08-16T14:10:25.505" v="361"/>
          <ac:picMkLst>
            <pc:docMk/>
            <pc:sldMk cId="2313845813" sldId="277"/>
            <ac:picMk id="4" creationId="{CBF134BE-DF8A-FB49-A526-D5149B94041B}"/>
          </ac:picMkLst>
        </pc:picChg>
        <pc:picChg chg="add mod">
          <ac:chgData name="Marlene Beer" userId="eb7f24e32e9a1460" providerId="LiveId" clId="{E7EA78FB-D085-4CB9-B4BD-EFC13C2FAB5F}" dt="2023-08-16T14:10:17.300" v="355" actId="1076"/>
          <ac:picMkLst>
            <pc:docMk/>
            <pc:sldMk cId="2313845813" sldId="277"/>
            <ac:picMk id="5" creationId="{7337C0A4-76A1-ABCB-82D2-85C82A06F2A9}"/>
          </ac:picMkLst>
        </pc:picChg>
        <pc:picChg chg="add mod">
          <ac:chgData name="Marlene Beer" userId="eb7f24e32e9a1460" providerId="LiveId" clId="{E7EA78FB-D085-4CB9-B4BD-EFC13C2FAB5F}" dt="2023-08-16T14:10:09.049" v="345" actId="1076"/>
          <ac:picMkLst>
            <pc:docMk/>
            <pc:sldMk cId="2313845813" sldId="277"/>
            <ac:picMk id="6" creationId="{7E76D2E6-31D0-48FB-2037-327FBFF58B5A}"/>
          </ac:picMkLst>
        </pc:picChg>
        <pc:picChg chg="add mod">
          <ac:chgData name="Marlene Beer" userId="eb7f24e32e9a1460" providerId="LiveId" clId="{E7EA78FB-D085-4CB9-B4BD-EFC13C2FAB5F}" dt="2023-08-16T14:10:10.739" v="347" actId="1076"/>
          <ac:picMkLst>
            <pc:docMk/>
            <pc:sldMk cId="2313845813" sldId="277"/>
            <ac:picMk id="7" creationId="{AD522D2A-97ED-990A-8D08-22CBFAA56BB7}"/>
          </ac:picMkLst>
        </pc:picChg>
        <pc:picChg chg="add mod">
          <ac:chgData name="Marlene Beer" userId="eb7f24e32e9a1460" providerId="LiveId" clId="{E7EA78FB-D085-4CB9-B4BD-EFC13C2FAB5F}" dt="2023-08-16T14:10:14.788" v="353" actId="1076"/>
          <ac:picMkLst>
            <pc:docMk/>
            <pc:sldMk cId="2313845813" sldId="277"/>
            <ac:picMk id="8" creationId="{68CCB2E9-FE36-55E2-EF41-CA0444C228EF}"/>
          </ac:picMkLst>
        </pc:picChg>
        <pc:picChg chg="add mod">
          <ac:chgData name="Marlene Beer" userId="eb7f24e32e9a1460" providerId="LiveId" clId="{E7EA78FB-D085-4CB9-B4BD-EFC13C2FAB5F}" dt="2023-08-16T14:10:13.722" v="352" actId="1076"/>
          <ac:picMkLst>
            <pc:docMk/>
            <pc:sldMk cId="2313845813" sldId="277"/>
            <ac:picMk id="9" creationId="{4CB4CEFC-CFE1-778E-5686-FE7DE7A472E1}"/>
          </ac:picMkLst>
        </pc:picChg>
        <pc:picChg chg="add mod">
          <ac:chgData name="Marlene Beer" userId="eb7f24e32e9a1460" providerId="LiveId" clId="{E7EA78FB-D085-4CB9-B4BD-EFC13C2FAB5F}" dt="2023-08-16T14:10:11.988" v="350"/>
          <ac:picMkLst>
            <pc:docMk/>
            <pc:sldMk cId="2313845813" sldId="277"/>
            <ac:picMk id="10" creationId="{7B16F10B-0A5F-E517-6E0F-EB4413C9D28B}"/>
          </ac:picMkLst>
        </pc:picChg>
        <pc:picChg chg="add mod">
          <ac:chgData name="Marlene Beer" userId="eb7f24e32e9a1460" providerId="LiveId" clId="{E7EA78FB-D085-4CB9-B4BD-EFC13C2FAB5F}" dt="2023-08-16T14:10:18.485" v="356" actId="1076"/>
          <ac:picMkLst>
            <pc:docMk/>
            <pc:sldMk cId="2313845813" sldId="277"/>
            <ac:picMk id="11" creationId="{82886888-A0CC-B738-A626-DCED9A635076}"/>
          </ac:picMkLst>
        </pc:picChg>
        <pc:picChg chg="add mod">
          <ac:chgData name="Marlene Beer" userId="eb7f24e32e9a1460" providerId="LiveId" clId="{E7EA78FB-D085-4CB9-B4BD-EFC13C2FAB5F}" dt="2023-08-16T14:10:21.611" v="360" actId="1076"/>
          <ac:picMkLst>
            <pc:docMk/>
            <pc:sldMk cId="2313845813" sldId="277"/>
            <ac:picMk id="12" creationId="{3CA5DFAC-BF3F-9388-6B66-B5F7C15CF7C6}"/>
          </ac:picMkLst>
        </pc:picChg>
        <pc:picChg chg="add mod">
          <ac:chgData name="Marlene Beer" userId="eb7f24e32e9a1460" providerId="LiveId" clId="{E7EA78FB-D085-4CB9-B4BD-EFC13C2FAB5F}" dt="2023-08-16T14:10:20.431" v="359" actId="1076"/>
          <ac:picMkLst>
            <pc:docMk/>
            <pc:sldMk cId="2313845813" sldId="277"/>
            <ac:picMk id="13" creationId="{DCE32A76-6FD2-B7DA-FC84-E325D977300E}"/>
          </ac:picMkLst>
        </pc:picChg>
        <pc:picChg chg="add mod">
          <ac:chgData name="Marlene Beer" userId="eb7f24e32e9a1460" providerId="LiveId" clId="{E7EA78FB-D085-4CB9-B4BD-EFC13C2FAB5F}" dt="2023-08-16T14:10:34.447" v="365" actId="1076"/>
          <ac:picMkLst>
            <pc:docMk/>
            <pc:sldMk cId="2313845813" sldId="277"/>
            <ac:picMk id="14" creationId="{33CB8F53-5898-A18D-FBFC-432AC8461830}"/>
          </ac:picMkLst>
        </pc:picChg>
        <pc:picChg chg="add mod">
          <ac:chgData name="Marlene Beer" userId="eb7f24e32e9a1460" providerId="LiveId" clId="{E7EA78FB-D085-4CB9-B4BD-EFC13C2FAB5F}" dt="2023-08-16T14:10:32.450" v="364" actId="1076"/>
          <ac:picMkLst>
            <pc:docMk/>
            <pc:sldMk cId="2313845813" sldId="277"/>
            <ac:picMk id="15" creationId="{1C8ECEA5-1683-D393-256A-5637CA4CE58D}"/>
          </ac:picMkLst>
        </pc:picChg>
        <pc:picChg chg="add mod">
          <ac:chgData name="Marlene Beer" userId="eb7f24e32e9a1460" providerId="LiveId" clId="{E7EA78FB-D085-4CB9-B4BD-EFC13C2FAB5F}" dt="2023-08-16T14:10:36.794" v="367" actId="1076"/>
          <ac:picMkLst>
            <pc:docMk/>
            <pc:sldMk cId="2313845813" sldId="277"/>
            <ac:picMk id="16" creationId="{CED36BAB-B60E-43BA-5192-E357653BA647}"/>
          </ac:picMkLst>
        </pc:picChg>
        <pc:picChg chg="add mod">
          <ac:chgData name="Marlene Beer" userId="eb7f24e32e9a1460" providerId="LiveId" clId="{E7EA78FB-D085-4CB9-B4BD-EFC13C2FAB5F}" dt="2023-08-16T14:10:38.546" v="369" actId="1076"/>
          <ac:picMkLst>
            <pc:docMk/>
            <pc:sldMk cId="2313845813" sldId="277"/>
            <ac:picMk id="17" creationId="{77B4D355-6B82-4455-B027-D9FCDE0EBECA}"/>
          </ac:picMkLst>
        </pc:picChg>
        <pc:picChg chg="add mod">
          <ac:chgData name="Marlene Beer" userId="eb7f24e32e9a1460" providerId="LiveId" clId="{E7EA78FB-D085-4CB9-B4BD-EFC13C2FAB5F}" dt="2023-08-16T14:10:40.816" v="371" actId="1076"/>
          <ac:picMkLst>
            <pc:docMk/>
            <pc:sldMk cId="2313845813" sldId="277"/>
            <ac:picMk id="18" creationId="{A61D5ECA-BEE3-D795-C210-31BAD632A0BD}"/>
          </ac:picMkLst>
        </pc:picChg>
        <pc:picChg chg="add mod">
          <ac:chgData name="Marlene Beer" userId="eb7f24e32e9a1460" providerId="LiveId" clId="{E7EA78FB-D085-4CB9-B4BD-EFC13C2FAB5F}" dt="2023-08-16T14:10:44.338" v="373" actId="1076"/>
          <ac:picMkLst>
            <pc:docMk/>
            <pc:sldMk cId="2313845813" sldId="277"/>
            <ac:picMk id="19" creationId="{4FAC60DA-F781-2A26-2105-6A493E2D948A}"/>
          </ac:picMkLst>
        </pc:picChg>
        <pc:picChg chg="add mod">
          <ac:chgData name="Marlene Beer" userId="eb7f24e32e9a1460" providerId="LiveId" clId="{E7EA78FB-D085-4CB9-B4BD-EFC13C2FAB5F}" dt="2023-08-16T14:10:47.067" v="375" actId="1076"/>
          <ac:picMkLst>
            <pc:docMk/>
            <pc:sldMk cId="2313845813" sldId="277"/>
            <ac:picMk id="20" creationId="{011B844D-353C-5B23-AB07-3AC0E4A040E6}"/>
          </ac:picMkLst>
        </pc:picChg>
        <pc:picChg chg="add mod">
          <ac:chgData name="Marlene Beer" userId="eb7f24e32e9a1460" providerId="LiveId" clId="{E7EA78FB-D085-4CB9-B4BD-EFC13C2FAB5F}" dt="2023-08-16T14:10:48.947" v="377" actId="1076"/>
          <ac:picMkLst>
            <pc:docMk/>
            <pc:sldMk cId="2313845813" sldId="277"/>
            <ac:picMk id="21" creationId="{C66E905D-35EE-E1AA-DAE6-51BC8F2B5FDD}"/>
          </ac:picMkLst>
        </pc:picChg>
      </pc:sldChg>
      <pc:sldChg chg="ord modTransition">
        <pc:chgData name="Marlene Beer" userId="eb7f24e32e9a1460" providerId="LiveId" clId="{E7EA78FB-D085-4CB9-B4BD-EFC13C2FAB5F}" dt="2023-08-16T19:38:58.711" v="5941"/>
        <pc:sldMkLst>
          <pc:docMk/>
          <pc:sldMk cId="2504798351" sldId="278"/>
        </pc:sldMkLst>
      </pc:sldChg>
      <pc:sldChg chg="ord modTransition">
        <pc:chgData name="Marlene Beer" userId="eb7f24e32e9a1460" providerId="LiveId" clId="{E7EA78FB-D085-4CB9-B4BD-EFC13C2FAB5F}" dt="2023-08-16T19:38:58.711" v="5941"/>
        <pc:sldMkLst>
          <pc:docMk/>
          <pc:sldMk cId="3096770755" sldId="279"/>
        </pc:sldMkLst>
      </pc:sldChg>
      <pc:sldChg chg="add del ord modTransition">
        <pc:chgData name="Marlene Beer" userId="eb7f24e32e9a1460" providerId="LiveId" clId="{E7EA78FB-D085-4CB9-B4BD-EFC13C2FAB5F}" dt="2023-08-16T20:12:39.679" v="6506" actId="47"/>
        <pc:sldMkLst>
          <pc:docMk/>
          <pc:sldMk cId="615412304" sldId="280"/>
        </pc:sldMkLst>
      </pc:sldChg>
      <pc:sldChg chg="del modTransition">
        <pc:chgData name="Marlene Beer" userId="eb7f24e32e9a1460" providerId="LiveId" clId="{E7EA78FB-D085-4CB9-B4BD-EFC13C2FAB5F}" dt="2023-08-16T20:12:26.246" v="6497" actId="47"/>
        <pc:sldMkLst>
          <pc:docMk/>
          <pc:sldMk cId="3053113582" sldId="281"/>
        </pc:sldMkLst>
      </pc:sldChg>
      <pc:sldChg chg="del modTransition">
        <pc:chgData name="Marlene Beer" userId="eb7f24e32e9a1460" providerId="LiveId" clId="{E7EA78FB-D085-4CB9-B4BD-EFC13C2FAB5F}" dt="2023-08-16T20:12:24.626" v="6496" actId="47"/>
        <pc:sldMkLst>
          <pc:docMk/>
          <pc:sldMk cId="2765307710" sldId="282"/>
        </pc:sldMkLst>
      </pc:sldChg>
      <pc:sldChg chg="addSp delSp modSp add mod ord modTransition modNotesTx">
        <pc:chgData name="Marlene Beer" userId="eb7f24e32e9a1460" providerId="LiveId" clId="{E7EA78FB-D085-4CB9-B4BD-EFC13C2FAB5F}" dt="2023-08-16T16:23:07.482" v="3814"/>
        <pc:sldMkLst>
          <pc:docMk/>
          <pc:sldMk cId="3645997577" sldId="283"/>
        </pc:sldMkLst>
        <pc:spChg chg="add del mod">
          <ac:chgData name="Marlene Beer" userId="eb7f24e32e9a1460" providerId="LiveId" clId="{E7EA78FB-D085-4CB9-B4BD-EFC13C2FAB5F}" dt="2023-08-16T14:19:02.618" v="448" actId="478"/>
          <ac:spMkLst>
            <pc:docMk/>
            <pc:sldMk cId="3645997577" sldId="283"/>
            <ac:spMk id="51" creationId="{CFE4005D-83E7-E6A6-79AC-D13273BEE5E8}"/>
          </ac:spMkLst>
        </pc:spChg>
        <pc:spChg chg="add del mod">
          <ac:chgData name="Marlene Beer" userId="eb7f24e32e9a1460" providerId="LiveId" clId="{E7EA78FB-D085-4CB9-B4BD-EFC13C2FAB5F}" dt="2023-08-16T14:33:17.394" v="634"/>
          <ac:spMkLst>
            <pc:docMk/>
            <pc:sldMk cId="3645997577" sldId="283"/>
            <ac:spMk id="55" creationId="{D85DAE35-F434-9512-BE26-9446E29C6976}"/>
          </ac:spMkLst>
        </pc:spChg>
        <pc:picChg chg="del">
          <ac:chgData name="Marlene Beer" userId="eb7f24e32e9a1460" providerId="LiveId" clId="{E7EA78FB-D085-4CB9-B4BD-EFC13C2FAB5F}" dt="2023-08-16T14:19:00.200" v="446" actId="478"/>
          <ac:picMkLst>
            <pc:docMk/>
            <pc:sldMk cId="3645997577" sldId="283"/>
            <ac:picMk id="3" creationId="{7ACE046E-030D-23AC-8F60-879DAEE49C40}"/>
          </ac:picMkLst>
        </pc:picChg>
        <pc:picChg chg="add del">
          <ac:chgData name="Marlene Beer" userId="eb7f24e32e9a1460" providerId="LiveId" clId="{E7EA78FB-D085-4CB9-B4BD-EFC13C2FAB5F}" dt="2023-08-16T14:31:46.993" v="627" actId="478"/>
          <ac:picMkLst>
            <pc:docMk/>
            <pc:sldMk cId="3645997577" sldId="283"/>
            <ac:picMk id="4" creationId="{CBF134BE-DF8A-FB49-A526-D5149B94041B}"/>
          </ac:picMkLst>
        </pc:picChg>
        <pc:picChg chg="del">
          <ac:chgData name="Marlene Beer" userId="eb7f24e32e9a1460" providerId="LiveId" clId="{E7EA78FB-D085-4CB9-B4BD-EFC13C2FAB5F}" dt="2023-08-16T14:18:57.664" v="443" actId="478"/>
          <ac:picMkLst>
            <pc:docMk/>
            <pc:sldMk cId="3645997577" sldId="283"/>
            <ac:picMk id="5" creationId="{7337C0A4-76A1-ABCB-82D2-85C82A06F2A9}"/>
          </ac:picMkLst>
        </pc:picChg>
        <pc:picChg chg="del">
          <ac:chgData name="Marlene Beer" userId="eb7f24e32e9a1460" providerId="LiveId" clId="{E7EA78FB-D085-4CB9-B4BD-EFC13C2FAB5F}" dt="2023-08-16T14:19:04.500" v="449" actId="478"/>
          <ac:picMkLst>
            <pc:docMk/>
            <pc:sldMk cId="3645997577" sldId="283"/>
            <ac:picMk id="6" creationId="{7E76D2E6-31D0-48FB-2037-327FBFF58B5A}"/>
          </ac:picMkLst>
        </pc:picChg>
        <pc:picChg chg="del">
          <ac:chgData name="Marlene Beer" userId="eb7f24e32e9a1460" providerId="LiveId" clId="{E7EA78FB-D085-4CB9-B4BD-EFC13C2FAB5F}" dt="2023-08-16T14:19:07.573" v="453" actId="478"/>
          <ac:picMkLst>
            <pc:docMk/>
            <pc:sldMk cId="3645997577" sldId="283"/>
            <ac:picMk id="7" creationId="{AD522D2A-97ED-990A-8D08-22CBFAA56BB7}"/>
          </ac:picMkLst>
        </pc:picChg>
        <pc:picChg chg="del">
          <ac:chgData name="Marlene Beer" userId="eb7f24e32e9a1460" providerId="LiveId" clId="{E7EA78FB-D085-4CB9-B4BD-EFC13C2FAB5F}" dt="2023-08-16T14:19:05.222" v="450" actId="478"/>
          <ac:picMkLst>
            <pc:docMk/>
            <pc:sldMk cId="3645997577" sldId="283"/>
            <ac:picMk id="8" creationId="{68CCB2E9-FE36-55E2-EF41-CA0444C228EF}"/>
          </ac:picMkLst>
        </pc:picChg>
        <pc:picChg chg="del">
          <ac:chgData name="Marlene Beer" userId="eb7f24e32e9a1460" providerId="LiveId" clId="{E7EA78FB-D085-4CB9-B4BD-EFC13C2FAB5F}" dt="2023-08-16T14:19:08.245" v="454" actId="478"/>
          <ac:picMkLst>
            <pc:docMk/>
            <pc:sldMk cId="3645997577" sldId="283"/>
            <ac:picMk id="9" creationId="{4CB4CEFC-CFE1-778E-5686-FE7DE7A472E1}"/>
          </ac:picMkLst>
        </pc:picChg>
        <pc:picChg chg="del">
          <ac:chgData name="Marlene Beer" userId="eb7f24e32e9a1460" providerId="LiveId" clId="{E7EA78FB-D085-4CB9-B4BD-EFC13C2FAB5F}" dt="2023-08-16T14:19:08.894" v="455" actId="478"/>
          <ac:picMkLst>
            <pc:docMk/>
            <pc:sldMk cId="3645997577" sldId="283"/>
            <ac:picMk id="10" creationId="{7B16F10B-0A5F-E517-6E0F-EB4413C9D28B}"/>
          </ac:picMkLst>
        </pc:picChg>
        <pc:picChg chg="del">
          <ac:chgData name="Marlene Beer" userId="eb7f24e32e9a1460" providerId="LiveId" clId="{E7EA78FB-D085-4CB9-B4BD-EFC13C2FAB5F}" dt="2023-08-16T14:19:10.841" v="457" actId="478"/>
          <ac:picMkLst>
            <pc:docMk/>
            <pc:sldMk cId="3645997577" sldId="283"/>
            <ac:picMk id="11" creationId="{82886888-A0CC-B738-A626-DCED9A635076}"/>
          </ac:picMkLst>
        </pc:picChg>
        <pc:picChg chg="del">
          <ac:chgData name="Marlene Beer" userId="eb7f24e32e9a1460" providerId="LiveId" clId="{E7EA78FB-D085-4CB9-B4BD-EFC13C2FAB5F}" dt="2023-08-16T14:18:55.932" v="440" actId="478"/>
          <ac:picMkLst>
            <pc:docMk/>
            <pc:sldMk cId="3645997577" sldId="283"/>
            <ac:picMk id="12" creationId="{3CA5DFAC-BF3F-9388-6B66-B5F7C15CF7C6}"/>
          </ac:picMkLst>
        </pc:picChg>
        <pc:picChg chg="del">
          <ac:chgData name="Marlene Beer" userId="eb7f24e32e9a1460" providerId="LiveId" clId="{E7EA78FB-D085-4CB9-B4BD-EFC13C2FAB5F}" dt="2023-08-16T14:18:55.389" v="439" actId="478"/>
          <ac:picMkLst>
            <pc:docMk/>
            <pc:sldMk cId="3645997577" sldId="283"/>
            <ac:picMk id="13" creationId="{DCE32A76-6FD2-B7DA-FC84-E325D977300E}"/>
          </ac:picMkLst>
        </pc:picChg>
        <pc:picChg chg="del">
          <ac:chgData name="Marlene Beer" userId="eb7f24e32e9a1460" providerId="LiveId" clId="{E7EA78FB-D085-4CB9-B4BD-EFC13C2FAB5F}" dt="2023-08-16T14:19:06.486" v="452" actId="478"/>
          <ac:picMkLst>
            <pc:docMk/>
            <pc:sldMk cId="3645997577" sldId="283"/>
            <ac:picMk id="14" creationId="{33CB8F53-5898-A18D-FBFC-432AC8461830}"/>
          </ac:picMkLst>
        </pc:picChg>
        <pc:picChg chg="del">
          <ac:chgData name="Marlene Beer" userId="eb7f24e32e9a1460" providerId="LiveId" clId="{E7EA78FB-D085-4CB9-B4BD-EFC13C2FAB5F}" dt="2023-08-16T14:19:05.695" v="451" actId="478"/>
          <ac:picMkLst>
            <pc:docMk/>
            <pc:sldMk cId="3645997577" sldId="283"/>
            <ac:picMk id="15" creationId="{1C8ECEA5-1683-D393-256A-5637CA4CE58D}"/>
          </ac:picMkLst>
        </pc:picChg>
        <pc:picChg chg="del">
          <ac:chgData name="Marlene Beer" userId="eb7f24e32e9a1460" providerId="LiveId" clId="{E7EA78FB-D085-4CB9-B4BD-EFC13C2FAB5F}" dt="2023-08-16T14:18:50.580" v="436" actId="478"/>
          <ac:picMkLst>
            <pc:docMk/>
            <pc:sldMk cId="3645997577" sldId="283"/>
            <ac:picMk id="16" creationId="{CED36BAB-B60E-43BA-5192-E357653BA647}"/>
          </ac:picMkLst>
        </pc:picChg>
        <pc:picChg chg="del">
          <ac:chgData name="Marlene Beer" userId="eb7f24e32e9a1460" providerId="LiveId" clId="{E7EA78FB-D085-4CB9-B4BD-EFC13C2FAB5F}" dt="2023-08-16T14:19:09.510" v="456" actId="478"/>
          <ac:picMkLst>
            <pc:docMk/>
            <pc:sldMk cId="3645997577" sldId="283"/>
            <ac:picMk id="17" creationId="{77B4D355-6B82-4455-B027-D9FCDE0EBECA}"/>
          </ac:picMkLst>
        </pc:picChg>
        <pc:picChg chg="del">
          <ac:chgData name="Marlene Beer" userId="eb7f24e32e9a1460" providerId="LiveId" clId="{E7EA78FB-D085-4CB9-B4BD-EFC13C2FAB5F}" dt="2023-08-16T14:18:56.807" v="441" actId="478"/>
          <ac:picMkLst>
            <pc:docMk/>
            <pc:sldMk cId="3645997577" sldId="283"/>
            <ac:picMk id="18" creationId="{A61D5ECA-BEE3-D795-C210-31BAD632A0BD}"/>
          </ac:picMkLst>
        </pc:picChg>
        <pc:picChg chg="del">
          <ac:chgData name="Marlene Beer" userId="eb7f24e32e9a1460" providerId="LiveId" clId="{E7EA78FB-D085-4CB9-B4BD-EFC13C2FAB5F}" dt="2023-08-16T14:18:57.230" v="442" actId="478"/>
          <ac:picMkLst>
            <pc:docMk/>
            <pc:sldMk cId="3645997577" sldId="283"/>
            <ac:picMk id="19" creationId="{4FAC60DA-F781-2A26-2105-6A493E2D948A}"/>
          </ac:picMkLst>
        </pc:picChg>
        <pc:picChg chg="del">
          <ac:chgData name="Marlene Beer" userId="eb7f24e32e9a1460" providerId="LiveId" clId="{E7EA78FB-D085-4CB9-B4BD-EFC13C2FAB5F}" dt="2023-08-16T14:18:59.669" v="445" actId="478"/>
          <ac:picMkLst>
            <pc:docMk/>
            <pc:sldMk cId="3645997577" sldId="283"/>
            <ac:picMk id="20" creationId="{011B844D-353C-5B23-AB07-3AC0E4A040E6}"/>
          </ac:picMkLst>
        </pc:picChg>
        <pc:picChg chg="del">
          <ac:chgData name="Marlene Beer" userId="eb7f24e32e9a1460" providerId="LiveId" clId="{E7EA78FB-D085-4CB9-B4BD-EFC13C2FAB5F}" dt="2023-08-16T14:18:59.120" v="444" actId="478"/>
          <ac:picMkLst>
            <pc:docMk/>
            <pc:sldMk cId="3645997577" sldId="283"/>
            <ac:picMk id="21" creationId="{C66E905D-35EE-E1AA-DAE6-51BC8F2B5FDD}"/>
          </ac:picMkLst>
        </pc:picChg>
        <pc:picChg chg="add del">
          <ac:chgData name="Marlene Beer" userId="eb7f24e32e9a1460" providerId="LiveId" clId="{E7EA78FB-D085-4CB9-B4BD-EFC13C2FAB5F}" dt="2023-08-16T14:16:22.473" v="380" actId="478"/>
          <ac:picMkLst>
            <pc:docMk/>
            <pc:sldMk cId="3645997577" sldId="283"/>
            <ac:picMk id="22" creationId="{453AA0BA-823D-4E42-D9DA-4CF918E8CB8D}"/>
          </ac:picMkLst>
        </pc:picChg>
        <pc:picChg chg="add mod">
          <ac:chgData name="Marlene Beer" userId="eb7f24e32e9a1460" providerId="LiveId" clId="{E7EA78FB-D085-4CB9-B4BD-EFC13C2FAB5F}" dt="2023-08-16T14:33:43.462" v="646" actId="1076"/>
          <ac:picMkLst>
            <pc:docMk/>
            <pc:sldMk cId="3645997577" sldId="283"/>
            <ac:picMk id="24" creationId="{B579D7DA-8845-1E49-B24F-9865BC4A43FE}"/>
          </ac:picMkLst>
        </pc:picChg>
        <pc:picChg chg="add mod">
          <ac:chgData name="Marlene Beer" userId="eb7f24e32e9a1460" providerId="LiveId" clId="{E7EA78FB-D085-4CB9-B4BD-EFC13C2FAB5F}" dt="2023-08-16T14:33:45.731" v="647" actId="1076"/>
          <ac:picMkLst>
            <pc:docMk/>
            <pc:sldMk cId="3645997577" sldId="283"/>
            <ac:picMk id="25" creationId="{60E237D5-5D5A-B4F8-E5A2-1E732E80A3A4}"/>
          </ac:picMkLst>
        </pc:picChg>
        <pc:picChg chg="add mod">
          <ac:chgData name="Marlene Beer" userId="eb7f24e32e9a1460" providerId="LiveId" clId="{E7EA78FB-D085-4CB9-B4BD-EFC13C2FAB5F}" dt="2023-08-16T14:33:51.189" v="650" actId="1076"/>
          <ac:picMkLst>
            <pc:docMk/>
            <pc:sldMk cId="3645997577" sldId="283"/>
            <ac:picMk id="26" creationId="{44870859-6A2E-2F17-54C3-F75D2DE5F502}"/>
          </ac:picMkLst>
        </pc:picChg>
        <pc:picChg chg="add mod">
          <ac:chgData name="Marlene Beer" userId="eb7f24e32e9a1460" providerId="LiveId" clId="{E7EA78FB-D085-4CB9-B4BD-EFC13C2FAB5F}" dt="2023-08-16T14:33:39.783" v="644" actId="1076"/>
          <ac:picMkLst>
            <pc:docMk/>
            <pc:sldMk cId="3645997577" sldId="283"/>
            <ac:picMk id="27" creationId="{90543688-842E-F5CB-79BF-0CE0D6ADCF20}"/>
          </ac:picMkLst>
        </pc:picChg>
        <pc:picChg chg="add mod">
          <ac:chgData name="Marlene Beer" userId="eb7f24e32e9a1460" providerId="LiveId" clId="{E7EA78FB-D085-4CB9-B4BD-EFC13C2FAB5F}" dt="2023-08-16T14:33:38.335" v="643" actId="1076"/>
          <ac:picMkLst>
            <pc:docMk/>
            <pc:sldMk cId="3645997577" sldId="283"/>
            <ac:picMk id="28" creationId="{0899A262-8A5B-B24F-9C21-6D165FB1C562}"/>
          </ac:picMkLst>
        </pc:picChg>
        <pc:picChg chg="add mod">
          <ac:chgData name="Marlene Beer" userId="eb7f24e32e9a1460" providerId="LiveId" clId="{E7EA78FB-D085-4CB9-B4BD-EFC13C2FAB5F}" dt="2023-08-16T14:33:36.556" v="642" actId="1076"/>
          <ac:picMkLst>
            <pc:docMk/>
            <pc:sldMk cId="3645997577" sldId="283"/>
            <ac:picMk id="29" creationId="{FEE7E4FE-B0B9-A163-682F-6511F2FB799F}"/>
          </ac:picMkLst>
        </pc:picChg>
        <pc:picChg chg="add del mod">
          <ac:chgData name="Marlene Beer" userId="eb7f24e32e9a1460" providerId="LiveId" clId="{E7EA78FB-D085-4CB9-B4BD-EFC13C2FAB5F}" dt="2023-08-16T14:34:55.498" v="691" actId="478"/>
          <ac:picMkLst>
            <pc:docMk/>
            <pc:sldMk cId="3645997577" sldId="283"/>
            <ac:picMk id="30" creationId="{B0A5CB38-3047-75AD-4D14-831619EB2D52}"/>
          </ac:picMkLst>
        </pc:picChg>
        <pc:picChg chg="add mod">
          <ac:chgData name="Marlene Beer" userId="eb7f24e32e9a1460" providerId="LiveId" clId="{E7EA78FB-D085-4CB9-B4BD-EFC13C2FAB5F}" dt="2023-08-16T14:33:35.189" v="641" actId="1076"/>
          <ac:picMkLst>
            <pc:docMk/>
            <pc:sldMk cId="3645997577" sldId="283"/>
            <ac:picMk id="31" creationId="{448FADE1-40DC-CE6D-07B2-D248D096C7ED}"/>
          </ac:picMkLst>
        </pc:picChg>
        <pc:picChg chg="add mod">
          <ac:chgData name="Marlene Beer" userId="eb7f24e32e9a1460" providerId="LiveId" clId="{E7EA78FB-D085-4CB9-B4BD-EFC13C2FAB5F}" dt="2023-08-16T14:17:59.061" v="397" actId="1076"/>
          <ac:picMkLst>
            <pc:docMk/>
            <pc:sldMk cId="3645997577" sldId="283"/>
            <ac:picMk id="32" creationId="{EFBA44E5-BC4F-DD8E-91F3-5A8619CEBEA8}"/>
          </ac:picMkLst>
        </pc:picChg>
        <pc:picChg chg="add mod">
          <ac:chgData name="Marlene Beer" userId="eb7f24e32e9a1460" providerId="LiveId" clId="{E7EA78FB-D085-4CB9-B4BD-EFC13C2FAB5F}" dt="2023-08-16T14:17:57.712" v="396" actId="1076"/>
          <ac:picMkLst>
            <pc:docMk/>
            <pc:sldMk cId="3645997577" sldId="283"/>
            <ac:picMk id="33" creationId="{6A2FEEBC-D5BD-99F5-3ED0-EFE8D4A7DF0D}"/>
          </ac:picMkLst>
        </pc:picChg>
        <pc:picChg chg="add mod">
          <ac:chgData name="Marlene Beer" userId="eb7f24e32e9a1460" providerId="LiveId" clId="{E7EA78FB-D085-4CB9-B4BD-EFC13C2FAB5F}" dt="2023-08-16T14:33:33.685" v="640" actId="1076"/>
          <ac:picMkLst>
            <pc:docMk/>
            <pc:sldMk cId="3645997577" sldId="283"/>
            <ac:picMk id="34" creationId="{EAD5CD9B-3480-2637-6BBA-380280E4ADA6}"/>
          </ac:picMkLst>
        </pc:picChg>
        <pc:picChg chg="add mod">
          <ac:chgData name="Marlene Beer" userId="eb7f24e32e9a1460" providerId="LiveId" clId="{E7EA78FB-D085-4CB9-B4BD-EFC13C2FAB5F}" dt="2023-08-16T14:33:31.551" v="639" actId="1076"/>
          <ac:picMkLst>
            <pc:docMk/>
            <pc:sldMk cId="3645997577" sldId="283"/>
            <ac:picMk id="35" creationId="{192E44E1-03B6-5968-B7BF-445E9DFC0D1F}"/>
          </ac:picMkLst>
        </pc:picChg>
        <pc:picChg chg="add mod">
          <ac:chgData name="Marlene Beer" userId="eb7f24e32e9a1460" providerId="LiveId" clId="{E7EA78FB-D085-4CB9-B4BD-EFC13C2FAB5F}" dt="2023-08-16T14:33:47.562" v="648" actId="1076"/>
          <ac:picMkLst>
            <pc:docMk/>
            <pc:sldMk cId="3645997577" sldId="283"/>
            <ac:picMk id="36" creationId="{F6E684B2-18D9-CBE7-0EDC-37529F200DBC}"/>
          </ac:picMkLst>
        </pc:picChg>
        <pc:picChg chg="add mod">
          <ac:chgData name="Marlene Beer" userId="eb7f24e32e9a1460" providerId="LiveId" clId="{E7EA78FB-D085-4CB9-B4BD-EFC13C2FAB5F}" dt="2023-08-16T14:33:55.349" v="652" actId="1076"/>
          <ac:picMkLst>
            <pc:docMk/>
            <pc:sldMk cId="3645997577" sldId="283"/>
            <ac:picMk id="37" creationId="{93229494-088A-9C17-05DA-60D0EFAEEB50}"/>
          </ac:picMkLst>
        </pc:picChg>
        <pc:picChg chg="add mod">
          <ac:chgData name="Marlene Beer" userId="eb7f24e32e9a1460" providerId="LiveId" clId="{E7EA78FB-D085-4CB9-B4BD-EFC13C2FAB5F}" dt="2023-08-16T14:34:36.957" v="681" actId="1076"/>
          <ac:picMkLst>
            <pc:docMk/>
            <pc:sldMk cId="3645997577" sldId="283"/>
            <ac:picMk id="38" creationId="{00E6BCC7-8CB5-7284-3623-08C7CBCA442E}"/>
          </ac:picMkLst>
        </pc:picChg>
        <pc:picChg chg="add mod">
          <ac:chgData name="Marlene Beer" userId="eb7f24e32e9a1460" providerId="LiveId" clId="{E7EA78FB-D085-4CB9-B4BD-EFC13C2FAB5F}" dt="2023-08-16T14:34:19.302" v="671" actId="1076"/>
          <ac:picMkLst>
            <pc:docMk/>
            <pc:sldMk cId="3645997577" sldId="283"/>
            <ac:picMk id="39" creationId="{C9DE62EC-509E-4C42-2584-9640E6AE43BB}"/>
          </ac:picMkLst>
        </pc:picChg>
        <pc:picChg chg="add mod">
          <ac:chgData name="Marlene Beer" userId="eb7f24e32e9a1460" providerId="LiveId" clId="{E7EA78FB-D085-4CB9-B4BD-EFC13C2FAB5F}" dt="2023-08-16T14:33:49.263" v="649" actId="1076"/>
          <ac:picMkLst>
            <pc:docMk/>
            <pc:sldMk cId="3645997577" sldId="283"/>
            <ac:picMk id="40" creationId="{B0228DA7-80F9-5942-C85E-3531AC4416AE}"/>
          </ac:picMkLst>
        </pc:picChg>
        <pc:picChg chg="add mod">
          <ac:chgData name="Marlene Beer" userId="eb7f24e32e9a1460" providerId="LiveId" clId="{E7EA78FB-D085-4CB9-B4BD-EFC13C2FAB5F}" dt="2023-08-16T14:35:04.001" v="695" actId="1076"/>
          <ac:picMkLst>
            <pc:docMk/>
            <pc:sldMk cId="3645997577" sldId="283"/>
            <ac:picMk id="41" creationId="{ABC3D6C6-5FC0-C236-EA2C-1C6D2BA04158}"/>
          </ac:picMkLst>
        </pc:picChg>
        <pc:picChg chg="add mod">
          <ac:chgData name="Marlene Beer" userId="eb7f24e32e9a1460" providerId="LiveId" clId="{E7EA78FB-D085-4CB9-B4BD-EFC13C2FAB5F}" dt="2023-08-16T14:34:35.387" v="680" actId="1076"/>
          <ac:picMkLst>
            <pc:docMk/>
            <pc:sldMk cId="3645997577" sldId="283"/>
            <ac:picMk id="42" creationId="{B315C1ED-BA97-7CC9-D8F5-2969869F01A7}"/>
          </ac:picMkLst>
        </pc:picChg>
        <pc:picChg chg="add mod">
          <ac:chgData name="Marlene Beer" userId="eb7f24e32e9a1460" providerId="LiveId" clId="{E7EA78FB-D085-4CB9-B4BD-EFC13C2FAB5F}" dt="2023-08-16T14:34:58.141" v="692" actId="1076"/>
          <ac:picMkLst>
            <pc:docMk/>
            <pc:sldMk cId="3645997577" sldId="283"/>
            <ac:picMk id="43" creationId="{A4209ECB-8F7B-2847-C893-415BFA58ADF1}"/>
          </ac:picMkLst>
        </pc:picChg>
        <pc:picChg chg="add mod">
          <ac:chgData name="Marlene Beer" userId="eb7f24e32e9a1460" providerId="LiveId" clId="{E7EA78FB-D085-4CB9-B4BD-EFC13C2FAB5F}" dt="2023-08-16T14:34:28.798" v="677" actId="1076"/>
          <ac:picMkLst>
            <pc:docMk/>
            <pc:sldMk cId="3645997577" sldId="283"/>
            <ac:picMk id="44" creationId="{4EE2CB2C-ECE9-8505-A6E5-E706C242354D}"/>
          </ac:picMkLst>
        </pc:picChg>
        <pc:picChg chg="add mod">
          <ac:chgData name="Marlene Beer" userId="eb7f24e32e9a1460" providerId="LiveId" clId="{E7EA78FB-D085-4CB9-B4BD-EFC13C2FAB5F}" dt="2023-08-16T14:33:41.622" v="645" actId="1076"/>
          <ac:picMkLst>
            <pc:docMk/>
            <pc:sldMk cId="3645997577" sldId="283"/>
            <ac:picMk id="45" creationId="{47D09A9B-77F4-3F0A-7C71-7E825047D4AD}"/>
          </ac:picMkLst>
        </pc:picChg>
        <pc:picChg chg="add mod">
          <ac:chgData name="Marlene Beer" userId="eb7f24e32e9a1460" providerId="LiveId" clId="{E7EA78FB-D085-4CB9-B4BD-EFC13C2FAB5F}" dt="2023-08-16T14:33:30.229" v="638" actId="1076"/>
          <ac:picMkLst>
            <pc:docMk/>
            <pc:sldMk cId="3645997577" sldId="283"/>
            <ac:picMk id="46" creationId="{AD1107E7-3DC1-ECDC-BBD9-2510C1ABA45A}"/>
          </ac:picMkLst>
        </pc:picChg>
        <pc:picChg chg="add mod">
          <ac:chgData name="Marlene Beer" userId="eb7f24e32e9a1460" providerId="LiveId" clId="{E7EA78FB-D085-4CB9-B4BD-EFC13C2FAB5F}" dt="2023-08-16T14:34:26.865" v="676" actId="1076"/>
          <ac:picMkLst>
            <pc:docMk/>
            <pc:sldMk cId="3645997577" sldId="283"/>
            <ac:picMk id="47" creationId="{A55876B8-6539-12AB-C5AD-E0A7BFBBE582}"/>
          </ac:picMkLst>
        </pc:picChg>
        <pc:picChg chg="add mod">
          <ac:chgData name="Marlene Beer" userId="eb7f24e32e9a1460" providerId="LiveId" clId="{E7EA78FB-D085-4CB9-B4BD-EFC13C2FAB5F}" dt="2023-08-16T14:34:32.480" v="679" actId="1076"/>
          <ac:picMkLst>
            <pc:docMk/>
            <pc:sldMk cId="3645997577" sldId="283"/>
            <ac:picMk id="48" creationId="{B6D90E27-F7B3-AA16-8685-CDF310C5CF8E}"/>
          </ac:picMkLst>
        </pc:picChg>
        <pc:picChg chg="add mod">
          <ac:chgData name="Marlene Beer" userId="eb7f24e32e9a1460" providerId="LiveId" clId="{E7EA78FB-D085-4CB9-B4BD-EFC13C2FAB5F}" dt="2023-08-16T14:34:42.076" v="684" actId="1076"/>
          <ac:picMkLst>
            <pc:docMk/>
            <pc:sldMk cId="3645997577" sldId="283"/>
            <ac:picMk id="49" creationId="{5D28582A-64CC-BBD3-9EA1-4FD68DF894D7}"/>
          </ac:picMkLst>
        </pc:picChg>
        <pc:picChg chg="add del">
          <ac:chgData name="Marlene Beer" userId="eb7f24e32e9a1460" providerId="LiveId" clId="{E7EA78FB-D085-4CB9-B4BD-EFC13C2FAB5F}" dt="2023-08-16T14:22:10.737" v="468" actId="478"/>
          <ac:picMkLst>
            <pc:docMk/>
            <pc:sldMk cId="3645997577" sldId="283"/>
            <ac:picMk id="53" creationId="{AB655E1A-A6ED-57F7-EE67-29C096AFE3AE}"/>
          </ac:picMkLst>
        </pc:picChg>
        <pc:picChg chg="add del mod">
          <ac:chgData name="Marlene Beer" userId="eb7f24e32e9a1460" providerId="LiveId" clId="{E7EA78FB-D085-4CB9-B4BD-EFC13C2FAB5F}" dt="2023-08-16T14:32:00.123" v="633" actId="478"/>
          <ac:picMkLst>
            <pc:docMk/>
            <pc:sldMk cId="3645997577" sldId="283"/>
            <ac:picMk id="57" creationId="{6F54EB78-FBF8-2084-66FD-246533A2AD62}"/>
          </ac:picMkLst>
        </pc:picChg>
        <pc:picChg chg="add mod ord">
          <ac:chgData name="Marlene Beer" userId="eb7f24e32e9a1460" providerId="LiveId" clId="{E7EA78FB-D085-4CB9-B4BD-EFC13C2FAB5F}" dt="2023-08-16T14:34:39.306" v="683" actId="1076"/>
          <ac:picMkLst>
            <pc:docMk/>
            <pc:sldMk cId="3645997577" sldId="283"/>
            <ac:picMk id="59" creationId="{0D4EF512-3BE3-3EA1-5567-47C02C1D8A03}"/>
          </ac:picMkLst>
        </pc:picChg>
        <pc:picChg chg="add mod">
          <ac:chgData name="Marlene Beer" userId="eb7f24e32e9a1460" providerId="LiveId" clId="{E7EA78FB-D085-4CB9-B4BD-EFC13C2FAB5F}" dt="2023-08-16T14:33:57.922" v="654" actId="1076"/>
          <ac:picMkLst>
            <pc:docMk/>
            <pc:sldMk cId="3645997577" sldId="283"/>
            <ac:picMk id="60" creationId="{D3D20C55-2846-D66D-42A7-32BF3DE1A9A3}"/>
          </ac:picMkLst>
        </pc:picChg>
        <pc:picChg chg="add mod">
          <ac:chgData name="Marlene Beer" userId="eb7f24e32e9a1460" providerId="LiveId" clId="{E7EA78FB-D085-4CB9-B4BD-EFC13C2FAB5F}" dt="2023-08-16T14:34:00.032" v="656" actId="1076"/>
          <ac:picMkLst>
            <pc:docMk/>
            <pc:sldMk cId="3645997577" sldId="283"/>
            <ac:picMk id="61" creationId="{72E86982-48CF-1841-C6EF-3C5186478E7C}"/>
          </ac:picMkLst>
        </pc:picChg>
        <pc:picChg chg="add mod">
          <ac:chgData name="Marlene Beer" userId="eb7f24e32e9a1460" providerId="LiveId" clId="{E7EA78FB-D085-4CB9-B4BD-EFC13C2FAB5F}" dt="2023-08-16T14:34:02.247" v="658" actId="1076"/>
          <ac:picMkLst>
            <pc:docMk/>
            <pc:sldMk cId="3645997577" sldId="283"/>
            <ac:picMk id="62" creationId="{0B1A1BF0-4325-1C76-D884-76D4EC273E7D}"/>
          </ac:picMkLst>
        </pc:picChg>
        <pc:picChg chg="add mod">
          <ac:chgData name="Marlene Beer" userId="eb7f24e32e9a1460" providerId="LiveId" clId="{E7EA78FB-D085-4CB9-B4BD-EFC13C2FAB5F}" dt="2023-08-16T14:34:05.256" v="660" actId="1076"/>
          <ac:picMkLst>
            <pc:docMk/>
            <pc:sldMk cId="3645997577" sldId="283"/>
            <ac:picMk id="63" creationId="{539C1539-C590-8EE1-4E39-38CD2B92114E}"/>
          </ac:picMkLst>
        </pc:picChg>
        <pc:picChg chg="add mod">
          <ac:chgData name="Marlene Beer" userId="eb7f24e32e9a1460" providerId="LiveId" clId="{E7EA78FB-D085-4CB9-B4BD-EFC13C2FAB5F}" dt="2023-08-16T14:34:08.364" v="662" actId="1076"/>
          <ac:picMkLst>
            <pc:docMk/>
            <pc:sldMk cId="3645997577" sldId="283"/>
            <ac:picMk id="64" creationId="{CF7BB597-1714-521C-6811-268DA78E740E}"/>
          </ac:picMkLst>
        </pc:picChg>
        <pc:picChg chg="add mod">
          <ac:chgData name="Marlene Beer" userId="eb7f24e32e9a1460" providerId="LiveId" clId="{E7EA78FB-D085-4CB9-B4BD-EFC13C2FAB5F}" dt="2023-08-16T14:34:44.010" v="685" actId="1076"/>
          <ac:picMkLst>
            <pc:docMk/>
            <pc:sldMk cId="3645997577" sldId="283"/>
            <ac:picMk id="65" creationId="{3BC360E7-C40D-E5A7-DED6-05A76DA2D0D1}"/>
          </ac:picMkLst>
        </pc:picChg>
        <pc:picChg chg="add mod">
          <ac:chgData name="Marlene Beer" userId="eb7f24e32e9a1460" providerId="LiveId" clId="{E7EA78FB-D085-4CB9-B4BD-EFC13C2FAB5F}" dt="2023-08-16T14:34:12.306" v="666" actId="1076"/>
          <ac:picMkLst>
            <pc:docMk/>
            <pc:sldMk cId="3645997577" sldId="283"/>
            <ac:picMk id="66" creationId="{07B77F73-AE99-0B1F-7173-6E4C3B818C81}"/>
          </ac:picMkLst>
        </pc:picChg>
        <pc:picChg chg="add mod">
          <ac:chgData name="Marlene Beer" userId="eb7f24e32e9a1460" providerId="LiveId" clId="{E7EA78FB-D085-4CB9-B4BD-EFC13C2FAB5F}" dt="2023-08-16T14:34:15.285" v="668" actId="1076"/>
          <ac:picMkLst>
            <pc:docMk/>
            <pc:sldMk cId="3645997577" sldId="283"/>
            <ac:picMk id="67" creationId="{9C31E0B8-BA6D-6DBE-A56C-21D14D9F2ED5}"/>
          </ac:picMkLst>
        </pc:picChg>
        <pc:picChg chg="add mod">
          <ac:chgData name="Marlene Beer" userId="eb7f24e32e9a1460" providerId="LiveId" clId="{E7EA78FB-D085-4CB9-B4BD-EFC13C2FAB5F}" dt="2023-08-16T14:34:17.427" v="670" actId="1076"/>
          <ac:picMkLst>
            <pc:docMk/>
            <pc:sldMk cId="3645997577" sldId="283"/>
            <ac:picMk id="68" creationId="{BBB8116D-2AD3-44F5-1EF4-A24D18B5A8B7}"/>
          </ac:picMkLst>
        </pc:picChg>
        <pc:picChg chg="add mod">
          <ac:chgData name="Marlene Beer" userId="eb7f24e32e9a1460" providerId="LiveId" clId="{E7EA78FB-D085-4CB9-B4BD-EFC13C2FAB5F}" dt="2023-08-16T14:34:30.686" v="678" actId="1076"/>
          <ac:picMkLst>
            <pc:docMk/>
            <pc:sldMk cId="3645997577" sldId="283"/>
            <ac:picMk id="69" creationId="{0D76E60C-BDEC-94AB-1FB6-B7A8E5C94A53}"/>
          </ac:picMkLst>
        </pc:picChg>
        <pc:picChg chg="add mod">
          <ac:chgData name="Marlene Beer" userId="eb7f24e32e9a1460" providerId="LiveId" clId="{E7EA78FB-D085-4CB9-B4BD-EFC13C2FAB5F}" dt="2023-08-16T14:34:25.634" v="675" actId="1076"/>
          <ac:picMkLst>
            <pc:docMk/>
            <pc:sldMk cId="3645997577" sldId="283"/>
            <ac:picMk id="70" creationId="{F1F2CD18-7636-95E4-9816-3808E61D5E35}"/>
          </ac:picMkLst>
        </pc:picChg>
        <pc:picChg chg="add mod">
          <ac:chgData name="Marlene Beer" userId="eb7f24e32e9a1460" providerId="LiveId" clId="{E7EA78FB-D085-4CB9-B4BD-EFC13C2FAB5F}" dt="2023-08-16T14:34:48.563" v="687" actId="1076"/>
          <ac:picMkLst>
            <pc:docMk/>
            <pc:sldMk cId="3645997577" sldId="283"/>
            <ac:picMk id="71" creationId="{77E97D18-B581-FAA2-BBA8-C29C8F2A9264}"/>
          </ac:picMkLst>
        </pc:picChg>
        <pc:picChg chg="add del mod">
          <ac:chgData name="Marlene Beer" userId="eb7f24e32e9a1460" providerId="LiveId" clId="{E7EA78FB-D085-4CB9-B4BD-EFC13C2FAB5F}" dt="2023-08-16T14:34:53.783" v="690" actId="478"/>
          <ac:picMkLst>
            <pc:docMk/>
            <pc:sldMk cId="3645997577" sldId="283"/>
            <ac:picMk id="72" creationId="{20C4EF0E-27B9-482A-80D2-3AB0EBE86195}"/>
          </ac:picMkLst>
        </pc:picChg>
        <pc:picChg chg="add mod">
          <ac:chgData name="Marlene Beer" userId="eb7f24e32e9a1460" providerId="LiveId" clId="{E7EA78FB-D085-4CB9-B4BD-EFC13C2FAB5F}" dt="2023-08-16T14:35:01.969" v="694" actId="1076"/>
          <ac:picMkLst>
            <pc:docMk/>
            <pc:sldMk cId="3645997577" sldId="283"/>
            <ac:picMk id="73" creationId="{7ADE8E68-77EA-F55D-4450-644547E78FAC}"/>
          </ac:picMkLst>
        </pc:picChg>
        <pc:picChg chg="add mod">
          <ac:chgData name="Marlene Beer" userId="eb7f24e32e9a1460" providerId="LiveId" clId="{E7EA78FB-D085-4CB9-B4BD-EFC13C2FAB5F}" dt="2023-08-16T14:35:10.399" v="697" actId="1076"/>
          <ac:picMkLst>
            <pc:docMk/>
            <pc:sldMk cId="3645997577" sldId="283"/>
            <ac:picMk id="74" creationId="{DD4E6762-78A7-4211-AD0B-C07898661DAA}"/>
          </ac:picMkLst>
        </pc:picChg>
        <pc:picChg chg="add mod">
          <ac:chgData name="Marlene Beer" userId="eb7f24e32e9a1460" providerId="LiveId" clId="{E7EA78FB-D085-4CB9-B4BD-EFC13C2FAB5F}" dt="2023-08-16T14:35:40.750" v="722" actId="1076"/>
          <ac:picMkLst>
            <pc:docMk/>
            <pc:sldMk cId="3645997577" sldId="283"/>
            <ac:picMk id="75" creationId="{1FB29CD0-A5D2-7254-99D3-E1580453BD8C}"/>
          </ac:picMkLst>
        </pc:picChg>
        <pc:picChg chg="add mod">
          <ac:chgData name="Marlene Beer" userId="eb7f24e32e9a1460" providerId="LiveId" clId="{E7EA78FB-D085-4CB9-B4BD-EFC13C2FAB5F}" dt="2023-08-16T14:35:46.725" v="724" actId="1076"/>
          <ac:picMkLst>
            <pc:docMk/>
            <pc:sldMk cId="3645997577" sldId="283"/>
            <ac:picMk id="76" creationId="{5346DE0C-DE77-B707-E24E-7C776264950A}"/>
          </ac:picMkLst>
        </pc:picChg>
      </pc:sldChg>
      <pc:sldChg chg="modSp add del mod ord modTransition">
        <pc:chgData name="Marlene Beer" userId="eb7f24e32e9a1460" providerId="LiveId" clId="{E7EA78FB-D085-4CB9-B4BD-EFC13C2FAB5F}" dt="2023-08-16T20:09:02.200" v="6485" actId="47"/>
        <pc:sldMkLst>
          <pc:docMk/>
          <pc:sldMk cId="1136177190" sldId="284"/>
        </pc:sldMkLst>
        <pc:spChg chg="mod">
          <ac:chgData name="Marlene Beer" userId="eb7f24e32e9a1460" providerId="LiveId" clId="{E7EA78FB-D085-4CB9-B4BD-EFC13C2FAB5F}" dt="2023-08-16T14:43:05.866" v="1182" actId="313"/>
          <ac:spMkLst>
            <pc:docMk/>
            <pc:sldMk cId="1136177190" sldId="284"/>
            <ac:spMk id="5" creationId="{C3FAECE6-31F5-9245-9694-B7B4BED73540}"/>
          </ac:spMkLst>
        </pc:spChg>
        <pc:spChg chg="mod">
          <ac:chgData name="Marlene Beer" userId="eb7f24e32e9a1460" providerId="LiveId" clId="{E7EA78FB-D085-4CB9-B4BD-EFC13C2FAB5F}" dt="2023-08-16T14:46:11.241" v="1361" actId="20577"/>
          <ac:spMkLst>
            <pc:docMk/>
            <pc:sldMk cId="1136177190" sldId="284"/>
            <ac:spMk id="14" creationId="{926FC3D3-B38D-8B41-9C52-D433A5DFD8BD}"/>
          </ac:spMkLst>
        </pc:spChg>
      </pc:sldChg>
      <pc:sldChg chg="new del">
        <pc:chgData name="Marlene Beer" userId="eb7f24e32e9a1460" providerId="LiveId" clId="{E7EA78FB-D085-4CB9-B4BD-EFC13C2FAB5F}" dt="2023-08-16T15:08:18.913" v="2422" actId="680"/>
        <pc:sldMkLst>
          <pc:docMk/>
          <pc:sldMk cId="3056905816" sldId="285"/>
        </pc:sldMkLst>
      </pc:sldChg>
      <pc:sldChg chg="modSp new mod modTransition">
        <pc:chgData name="Marlene Beer" userId="eb7f24e32e9a1460" providerId="LiveId" clId="{E7EA78FB-D085-4CB9-B4BD-EFC13C2FAB5F}" dt="2023-08-16T16:23:07.482" v="3814"/>
        <pc:sldMkLst>
          <pc:docMk/>
          <pc:sldMk cId="3498816851" sldId="285"/>
        </pc:sldMkLst>
        <pc:spChg chg="mod">
          <ac:chgData name="Marlene Beer" userId="eb7f24e32e9a1460" providerId="LiveId" clId="{E7EA78FB-D085-4CB9-B4BD-EFC13C2FAB5F}" dt="2023-08-16T15:51:05.046" v="3209" actId="20577"/>
          <ac:spMkLst>
            <pc:docMk/>
            <pc:sldMk cId="3498816851" sldId="285"/>
            <ac:spMk id="5" creationId="{3ADEE502-A34D-2BDD-7338-D3196C6C80DF}"/>
          </ac:spMkLst>
        </pc:spChg>
      </pc:sldChg>
      <pc:sldChg chg="addSp delSp modSp add del mod ord modTransition">
        <pc:chgData name="Marlene Beer" userId="eb7f24e32e9a1460" providerId="LiveId" clId="{E7EA78FB-D085-4CB9-B4BD-EFC13C2FAB5F}" dt="2023-08-16T19:32:48.290" v="5746" actId="47"/>
        <pc:sldMkLst>
          <pc:docMk/>
          <pc:sldMk cId="2214937362" sldId="286"/>
        </pc:sldMkLst>
        <pc:spChg chg="mod">
          <ac:chgData name="Marlene Beer" userId="eb7f24e32e9a1460" providerId="LiveId" clId="{E7EA78FB-D085-4CB9-B4BD-EFC13C2FAB5F}" dt="2023-08-16T15:14:49.026" v="2747" actId="20577"/>
          <ac:spMkLst>
            <pc:docMk/>
            <pc:sldMk cId="2214937362" sldId="286"/>
            <ac:spMk id="5" creationId="{5AF89634-B23C-3F46-963A-60039426B9CE}"/>
          </ac:spMkLst>
        </pc:spChg>
        <pc:spChg chg="mod">
          <ac:chgData name="Marlene Beer" userId="eb7f24e32e9a1460" providerId="LiveId" clId="{E7EA78FB-D085-4CB9-B4BD-EFC13C2FAB5F}" dt="2023-08-16T15:14:35.281" v="2728" actId="207"/>
          <ac:spMkLst>
            <pc:docMk/>
            <pc:sldMk cId="2214937362" sldId="286"/>
            <ac:spMk id="6" creationId="{F47E48A9-5520-DF25-936C-4407B3030E91}"/>
          </ac:spMkLst>
        </pc:spChg>
        <pc:graphicFrameChg chg="del">
          <ac:chgData name="Marlene Beer" userId="eb7f24e32e9a1460" providerId="LiveId" clId="{E7EA78FB-D085-4CB9-B4BD-EFC13C2FAB5F}" dt="2023-08-16T15:11:20.971" v="2604" actId="478"/>
          <ac:graphicFrameMkLst>
            <pc:docMk/>
            <pc:sldMk cId="2214937362" sldId="286"/>
            <ac:graphicFrameMk id="8" creationId="{8E8EF8AD-5161-9D40-D8B2-92A30800A60A}"/>
          </ac:graphicFrameMkLst>
        </pc:graphicFrameChg>
        <pc:picChg chg="add mod">
          <ac:chgData name="Marlene Beer" userId="eb7f24e32e9a1460" providerId="LiveId" clId="{E7EA78FB-D085-4CB9-B4BD-EFC13C2FAB5F}" dt="2023-08-16T15:19:53.960" v="2851" actId="1076"/>
          <ac:picMkLst>
            <pc:docMk/>
            <pc:sldMk cId="2214937362" sldId="286"/>
            <ac:picMk id="9" creationId="{29919DCA-125E-F68F-4162-BD7CB5769A19}"/>
          </ac:picMkLst>
        </pc:picChg>
      </pc:sldChg>
      <pc:sldChg chg="addSp delSp modSp add mod modTransition modClrScheme modAnim chgLayout">
        <pc:chgData name="Marlene Beer" userId="eb7f24e32e9a1460" providerId="LiveId" clId="{E7EA78FB-D085-4CB9-B4BD-EFC13C2FAB5F}" dt="2023-08-16T20:10:09.098" v="6491" actId="6549"/>
        <pc:sldMkLst>
          <pc:docMk/>
          <pc:sldMk cId="3604578066" sldId="287"/>
        </pc:sldMkLst>
        <pc:spChg chg="mod ord">
          <ac:chgData name="Marlene Beer" userId="eb7f24e32e9a1460" providerId="LiveId" clId="{E7EA78FB-D085-4CB9-B4BD-EFC13C2FAB5F}" dt="2023-08-16T16:33:54.227" v="4371" actId="700"/>
          <ac:spMkLst>
            <pc:docMk/>
            <pc:sldMk cId="3604578066" sldId="287"/>
            <ac:spMk id="2" creationId="{8563D3C1-7A2D-4E4B-9D2C-656E2C952B80}"/>
          </ac:spMkLst>
        </pc:spChg>
        <pc:spChg chg="mod ord">
          <ac:chgData name="Marlene Beer" userId="eb7f24e32e9a1460" providerId="LiveId" clId="{E7EA78FB-D085-4CB9-B4BD-EFC13C2FAB5F}" dt="2023-08-16T16:33:54.227" v="4371" actId="700"/>
          <ac:spMkLst>
            <pc:docMk/>
            <pc:sldMk cId="3604578066" sldId="287"/>
            <ac:spMk id="3" creationId="{74444FC8-EB5D-394F-A613-FF54C8F91899}"/>
          </ac:spMkLst>
        </pc:spChg>
        <pc:spChg chg="mod ord">
          <ac:chgData name="Marlene Beer" userId="eb7f24e32e9a1460" providerId="LiveId" clId="{E7EA78FB-D085-4CB9-B4BD-EFC13C2FAB5F}" dt="2023-08-16T16:33:54.227" v="4371" actId="700"/>
          <ac:spMkLst>
            <pc:docMk/>
            <pc:sldMk cId="3604578066" sldId="287"/>
            <ac:spMk id="4" creationId="{F04F72AA-690A-8946-8036-C7C78264C19E}"/>
          </ac:spMkLst>
        </pc:spChg>
        <pc:spChg chg="mod ord">
          <ac:chgData name="Marlene Beer" userId="eb7f24e32e9a1460" providerId="LiveId" clId="{E7EA78FB-D085-4CB9-B4BD-EFC13C2FAB5F}" dt="2023-08-16T20:10:09.098" v="6491" actId="6549"/>
          <ac:spMkLst>
            <pc:docMk/>
            <pc:sldMk cId="3604578066" sldId="287"/>
            <ac:spMk id="5" creationId="{5AF89634-B23C-3F46-963A-60039426B9CE}"/>
          </ac:spMkLst>
        </pc:spChg>
        <pc:spChg chg="mod ord">
          <ac:chgData name="Marlene Beer" userId="eb7f24e32e9a1460" providerId="LiveId" clId="{E7EA78FB-D085-4CB9-B4BD-EFC13C2FAB5F}" dt="2023-08-16T16:33:54.227" v="4371" actId="700"/>
          <ac:spMkLst>
            <pc:docMk/>
            <pc:sldMk cId="3604578066" sldId="287"/>
            <ac:spMk id="6" creationId="{F47E48A9-5520-DF25-936C-4407B3030E91}"/>
          </ac:spMkLst>
        </pc:spChg>
        <pc:spChg chg="add del mod ord">
          <ac:chgData name="Marlene Beer" userId="eb7f24e32e9a1460" providerId="LiveId" clId="{E7EA78FB-D085-4CB9-B4BD-EFC13C2FAB5F}" dt="2023-08-16T16:34:09.071" v="4374" actId="478"/>
          <ac:spMkLst>
            <pc:docMk/>
            <pc:sldMk cId="3604578066" sldId="287"/>
            <ac:spMk id="8" creationId="{B0BF448C-1B50-1404-F79F-95AAFB12CCD8}"/>
          </ac:spMkLst>
        </pc:spChg>
        <pc:spChg chg="add mod">
          <ac:chgData name="Marlene Beer" userId="eb7f24e32e9a1460" providerId="LiveId" clId="{E7EA78FB-D085-4CB9-B4BD-EFC13C2FAB5F}" dt="2023-08-16T20:00:19.500" v="6368" actId="164"/>
          <ac:spMkLst>
            <pc:docMk/>
            <pc:sldMk cId="3604578066" sldId="287"/>
            <ac:spMk id="10" creationId="{2BF45B9C-0E8E-109E-2226-880FF2CB5947}"/>
          </ac:spMkLst>
        </pc:spChg>
        <pc:spChg chg="add mod">
          <ac:chgData name="Marlene Beer" userId="eb7f24e32e9a1460" providerId="LiveId" clId="{E7EA78FB-D085-4CB9-B4BD-EFC13C2FAB5F}" dt="2023-08-16T20:00:19.500" v="6368" actId="164"/>
          <ac:spMkLst>
            <pc:docMk/>
            <pc:sldMk cId="3604578066" sldId="287"/>
            <ac:spMk id="11" creationId="{66E8A83E-0433-0756-C881-4947FBB9FBBB}"/>
          </ac:spMkLst>
        </pc:spChg>
        <pc:spChg chg="add mod">
          <ac:chgData name="Marlene Beer" userId="eb7f24e32e9a1460" providerId="LiveId" clId="{E7EA78FB-D085-4CB9-B4BD-EFC13C2FAB5F}" dt="2023-08-16T20:00:19.500" v="6368" actId="164"/>
          <ac:spMkLst>
            <pc:docMk/>
            <pc:sldMk cId="3604578066" sldId="287"/>
            <ac:spMk id="12" creationId="{E0709C66-BAE6-9834-9865-8BF3FACCB832}"/>
          </ac:spMkLst>
        </pc:spChg>
        <pc:grpChg chg="add mod">
          <ac:chgData name="Marlene Beer" userId="eb7f24e32e9a1460" providerId="LiveId" clId="{E7EA78FB-D085-4CB9-B4BD-EFC13C2FAB5F}" dt="2023-08-16T20:04:35.696" v="6393" actId="1076"/>
          <ac:grpSpMkLst>
            <pc:docMk/>
            <pc:sldMk cId="3604578066" sldId="287"/>
            <ac:grpSpMk id="13" creationId="{CA2B608C-5AC6-0558-467B-C0535CBD08BE}"/>
          </ac:grpSpMkLst>
        </pc:grpChg>
        <pc:picChg chg="add del">
          <ac:chgData name="Marlene Beer" userId="eb7f24e32e9a1460" providerId="LiveId" clId="{E7EA78FB-D085-4CB9-B4BD-EFC13C2FAB5F}" dt="2023-08-16T15:22:18.988" v="2949" actId="478"/>
          <ac:picMkLst>
            <pc:docMk/>
            <pc:sldMk cId="3604578066" sldId="287"/>
            <ac:picMk id="7" creationId="{78790DDF-16E9-8F76-DC55-BF296F696576}"/>
          </ac:picMkLst>
        </pc:picChg>
        <pc:picChg chg="del">
          <ac:chgData name="Marlene Beer" userId="eb7f24e32e9a1460" providerId="LiveId" clId="{E7EA78FB-D085-4CB9-B4BD-EFC13C2FAB5F}" dt="2023-08-16T15:20:24.098" v="2866" actId="478"/>
          <ac:picMkLst>
            <pc:docMk/>
            <pc:sldMk cId="3604578066" sldId="287"/>
            <ac:picMk id="9" creationId="{29919DCA-125E-F68F-4162-BD7CB5769A19}"/>
          </ac:picMkLst>
        </pc:picChg>
      </pc:sldChg>
      <pc:sldChg chg="add del modTransition">
        <pc:chgData name="Marlene Beer" userId="eb7f24e32e9a1460" providerId="LiveId" clId="{E7EA78FB-D085-4CB9-B4BD-EFC13C2FAB5F}" dt="2023-08-16T16:36:31.275" v="4516" actId="47"/>
        <pc:sldMkLst>
          <pc:docMk/>
          <pc:sldMk cId="1723272373" sldId="288"/>
        </pc:sldMkLst>
      </pc:sldChg>
      <pc:sldChg chg="addSp delSp modSp add mod ord modTransition">
        <pc:chgData name="Marlene Beer" userId="eb7f24e32e9a1460" providerId="LiveId" clId="{E7EA78FB-D085-4CB9-B4BD-EFC13C2FAB5F}" dt="2023-08-16T20:03:30.862" v="6380" actId="1076"/>
        <pc:sldMkLst>
          <pc:docMk/>
          <pc:sldMk cId="1637227908" sldId="289"/>
        </pc:sldMkLst>
        <pc:spChg chg="mod">
          <ac:chgData name="Marlene Beer" userId="eb7f24e32e9a1460" providerId="LiveId" clId="{E7EA78FB-D085-4CB9-B4BD-EFC13C2FAB5F}" dt="2023-08-16T20:02:59.980" v="6374" actId="14100"/>
          <ac:spMkLst>
            <pc:docMk/>
            <pc:sldMk cId="1637227908" sldId="289"/>
            <ac:spMk id="5" creationId="{5AF89634-B23C-3F46-963A-60039426B9CE}"/>
          </ac:spMkLst>
        </pc:spChg>
        <pc:spChg chg="mod">
          <ac:chgData name="Marlene Beer" userId="eb7f24e32e9a1460" providerId="LiveId" clId="{E7EA78FB-D085-4CB9-B4BD-EFC13C2FAB5F}" dt="2023-08-16T20:03:06.241" v="6376" actId="14100"/>
          <ac:spMkLst>
            <pc:docMk/>
            <pc:sldMk cId="1637227908" sldId="289"/>
            <ac:spMk id="9" creationId="{467C8A28-5071-0B14-80D0-64F5D13DC002}"/>
          </ac:spMkLst>
        </pc:spChg>
        <pc:graphicFrameChg chg="del">
          <ac:chgData name="Marlene Beer" userId="eb7f24e32e9a1460" providerId="LiveId" clId="{E7EA78FB-D085-4CB9-B4BD-EFC13C2FAB5F}" dt="2023-08-16T20:02:48.230" v="6370" actId="478"/>
          <ac:graphicFrameMkLst>
            <pc:docMk/>
            <pc:sldMk cId="1637227908" sldId="289"/>
            <ac:graphicFrameMk id="8" creationId="{8E8EF8AD-5161-9D40-D8B2-92A30800A60A}"/>
          </ac:graphicFrameMkLst>
        </pc:graphicFrameChg>
        <pc:graphicFrameChg chg="add mod">
          <ac:chgData name="Marlene Beer" userId="eb7f24e32e9a1460" providerId="LiveId" clId="{E7EA78FB-D085-4CB9-B4BD-EFC13C2FAB5F}" dt="2023-08-16T20:02:53.614" v="6372" actId="1076"/>
          <ac:graphicFrameMkLst>
            <pc:docMk/>
            <pc:sldMk cId="1637227908" sldId="289"/>
            <ac:graphicFrameMk id="11" creationId="{80BF9627-5146-C667-0142-EBF9CFCD9FAE}"/>
          </ac:graphicFrameMkLst>
        </pc:graphicFrameChg>
        <pc:picChg chg="mod">
          <ac:chgData name="Marlene Beer" userId="eb7f24e32e9a1460" providerId="LiveId" clId="{E7EA78FB-D085-4CB9-B4BD-EFC13C2FAB5F}" dt="2023-08-16T20:03:30.862" v="6380" actId="1076"/>
          <ac:picMkLst>
            <pc:docMk/>
            <pc:sldMk cId="1637227908" sldId="289"/>
            <ac:picMk id="10" creationId="{5EEFE690-8EFD-2E4D-A103-1D13BD392171}"/>
          </ac:picMkLst>
        </pc:picChg>
      </pc:sldChg>
      <pc:sldChg chg="addSp delSp modSp add mod ord modTransition delAnim modAnim">
        <pc:chgData name="Marlene Beer" userId="eb7f24e32e9a1460" providerId="LiveId" clId="{E7EA78FB-D085-4CB9-B4BD-EFC13C2FAB5F}" dt="2023-08-16T16:36:21.603" v="4515" actId="14100"/>
        <pc:sldMkLst>
          <pc:docMk/>
          <pc:sldMk cId="1963752608" sldId="290"/>
        </pc:sldMkLst>
        <pc:spChg chg="mod">
          <ac:chgData name="Marlene Beer" userId="eb7f24e32e9a1460" providerId="LiveId" clId="{E7EA78FB-D085-4CB9-B4BD-EFC13C2FAB5F}" dt="2023-08-16T15:54:45.609" v="3380" actId="20577"/>
          <ac:spMkLst>
            <pc:docMk/>
            <pc:sldMk cId="1963752608" sldId="290"/>
            <ac:spMk id="6" creationId="{F47E48A9-5520-DF25-936C-4407B3030E91}"/>
          </ac:spMkLst>
        </pc:spChg>
        <pc:spChg chg="add mod">
          <ac:chgData name="Marlene Beer" userId="eb7f24e32e9a1460" providerId="LiveId" clId="{E7EA78FB-D085-4CB9-B4BD-EFC13C2FAB5F}" dt="2023-08-16T16:36:12.997" v="4511" actId="1076"/>
          <ac:spMkLst>
            <pc:docMk/>
            <pc:sldMk cId="1963752608" sldId="290"/>
            <ac:spMk id="11" creationId="{701B93D7-43D4-0B77-259A-C8C1834753D0}"/>
          </ac:spMkLst>
        </pc:spChg>
        <pc:spChg chg="add mod">
          <ac:chgData name="Marlene Beer" userId="eb7f24e32e9a1460" providerId="LiveId" clId="{E7EA78FB-D085-4CB9-B4BD-EFC13C2FAB5F}" dt="2023-08-16T16:29:33.422" v="4062" actId="1076"/>
          <ac:spMkLst>
            <pc:docMk/>
            <pc:sldMk cId="1963752608" sldId="290"/>
            <ac:spMk id="15" creationId="{112626A4-C660-8D5C-6406-4DD6E3CFE5DF}"/>
          </ac:spMkLst>
        </pc:spChg>
        <pc:spChg chg="add mod">
          <ac:chgData name="Marlene Beer" userId="eb7f24e32e9a1460" providerId="LiveId" clId="{E7EA78FB-D085-4CB9-B4BD-EFC13C2FAB5F}" dt="2023-08-16T16:29:21.465" v="4057" actId="14100"/>
          <ac:spMkLst>
            <pc:docMk/>
            <pc:sldMk cId="1963752608" sldId="290"/>
            <ac:spMk id="16" creationId="{D1F3E72C-67D9-A78A-C6F9-A8EE549C9E9F}"/>
          </ac:spMkLst>
        </pc:spChg>
        <pc:spChg chg="add mod">
          <ac:chgData name="Marlene Beer" userId="eb7f24e32e9a1460" providerId="LiveId" clId="{E7EA78FB-D085-4CB9-B4BD-EFC13C2FAB5F}" dt="2023-08-16T16:28:34.526" v="4051" actId="207"/>
          <ac:spMkLst>
            <pc:docMk/>
            <pc:sldMk cId="1963752608" sldId="290"/>
            <ac:spMk id="17" creationId="{29F7CE90-D507-742D-CD2C-9F78FBEA4346}"/>
          </ac:spMkLst>
        </pc:spChg>
        <pc:spChg chg="add mod">
          <ac:chgData name="Marlene Beer" userId="eb7f24e32e9a1460" providerId="LiveId" clId="{E7EA78FB-D085-4CB9-B4BD-EFC13C2FAB5F}" dt="2023-08-16T16:29:31.934" v="4061" actId="1076"/>
          <ac:spMkLst>
            <pc:docMk/>
            <pc:sldMk cId="1963752608" sldId="290"/>
            <ac:spMk id="18" creationId="{DBE40918-785A-35FE-7E54-693E5D385ABB}"/>
          </ac:spMkLst>
        </pc:spChg>
        <pc:graphicFrameChg chg="del mod modGraphic">
          <ac:chgData name="Marlene Beer" userId="eb7f24e32e9a1460" providerId="LiveId" clId="{E7EA78FB-D085-4CB9-B4BD-EFC13C2FAB5F}" dt="2023-08-16T15:54:34.201" v="3354" actId="478"/>
          <ac:graphicFrameMkLst>
            <pc:docMk/>
            <pc:sldMk cId="1963752608" sldId="290"/>
            <ac:graphicFrameMk id="8" creationId="{8E8EF8AD-5161-9D40-D8B2-92A30800A60A}"/>
          </ac:graphicFrameMkLst>
        </pc:graphicFrameChg>
        <pc:picChg chg="add del mod">
          <ac:chgData name="Marlene Beer" userId="eb7f24e32e9a1460" providerId="LiveId" clId="{E7EA78FB-D085-4CB9-B4BD-EFC13C2FAB5F}" dt="2023-08-16T15:32:50.963" v="3183" actId="478"/>
          <ac:picMkLst>
            <pc:docMk/>
            <pc:sldMk cId="1963752608" sldId="290"/>
            <ac:picMk id="9" creationId="{EA3DAF1E-79A5-D657-4583-48BB1D116E77}"/>
          </ac:picMkLst>
        </pc:picChg>
        <pc:picChg chg="del mod">
          <ac:chgData name="Marlene Beer" userId="eb7f24e32e9a1460" providerId="LiveId" clId="{E7EA78FB-D085-4CB9-B4BD-EFC13C2FAB5F}" dt="2023-08-16T15:33:28.338" v="3188" actId="478"/>
          <ac:picMkLst>
            <pc:docMk/>
            <pc:sldMk cId="1963752608" sldId="290"/>
            <ac:picMk id="10" creationId="{5EEFE690-8EFD-2E4D-A103-1D13BD392171}"/>
          </ac:picMkLst>
        </pc:picChg>
        <pc:picChg chg="mod">
          <ac:chgData name="Marlene Beer" userId="eb7f24e32e9a1460" providerId="LiveId" clId="{E7EA78FB-D085-4CB9-B4BD-EFC13C2FAB5F}" dt="2023-08-16T16:29:14.402" v="4055" actId="1076"/>
          <ac:picMkLst>
            <pc:docMk/>
            <pc:sldMk cId="1963752608" sldId="290"/>
            <ac:picMk id="12" creationId="{766DD532-33E6-7B7D-74EF-97236CF09CDE}"/>
          </ac:picMkLst>
        </pc:picChg>
        <pc:picChg chg="add del mod">
          <ac:chgData name="Marlene Beer" userId="eb7f24e32e9a1460" providerId="LiveId" clId="{E7EA78FB-D085-4CB9-B4BD-EFC13C2FAB5F}" dt="2023-08-16T15:54:38.046" v="3356" actId="478"/>
          <ac:picMkLst>
            <pc:docMk/>
            <pc:sldMk cId="1963752608" sldId="290"/>
            <ac:picMk id="13" creationId="{738799C7-A2D2-9335-9690-A47FBF4D161F}"/>
          </ac:picMkLst>
        </pc:picChg>
        <pc:picChg chg="add del mod">
          <ac:chgData name="Marlene Beer" userId="eb7f24e32e9a1460" providerId="LiveId" clId="{E7EA78FB-D085-4CB9-B4BD-EFC13C2FAB5F}" dt="2023-08-16T15:53:08.094" v="3212" actId="478"/>
          <ac:picMkLst>
            <pc:docMk/>
            <pc:sldMk cId="1963752608" sldId="290"/>
            <ac:picMk id="14" creationId="{BD8765B7-03C0-4B67-3E6D-4E06BA06DF75}"/>
          </ac:picMkLst>
        </pc:picChg>
        <pc:picChg chg="add mod">
          <ac:chgData name="Marlene Beer" userId="eb7f24e32e9a1460" providerId="LiveId" clId="{E7EA78FB-D085-4CB9-B4BD-EFC13C2FAB5F}" dt="2023-08-16T16:36:21.603" v="4515" actId="14100"/>
          <ac:picMkLst>
            <pc:docMk/>
            <pc:sldMk cId="1963752608" sldId="290"/>
            <ac:picMk id="20" creationId="{D7D55AF2-F413-4A7E-A606-1928961C3188}"/>
          </ac:picMkLst>
        </pc:picChg>
      </pc:sldChg>
      <pc:sldChg chg="addSp delSp modSp new mod modTransition modClrScheme delAnim modAnim chgLayout">
        <pc:chgData name="Marlene Beer" userId="eb7f24e32e9a1460" providerId="LiveId" clId="{E7EA78FB-D085-4CB9-B4BD-EFC13C2FAB5F}" dt="2023-08-16T16:23:07.482" v="3814"/>
        <pc:sldMkLst>
          <pc:docMk/>
          <pc:sldMk cId="1009718771" sldId="291"/>
        </pc:sldMkLst>
        <pc:spChg chg="mod ord">
          <ac:chgData name="Marlene Beer" userId="eb7f24e32e9a1460" providerId="LiveId" clId="{E7EA78FB-D085-4CB9-B4BD-EFC13C2FAB5F}" dt="2023-08-16T16:22:01.324" v="3805" actId="700"/>
          <ac:spMkLst>
            <pc:docMk/>
            <pc:sldMk cId="1009718771" sldId="291"/>
            <ac:spMk id="2" creationId="{615F3451-8FF4-3CD7-7788-0B3A921DE0A1}"/>
          </ac:spMkLst>
        </pc:spChg>
        <pc:spChg chg="mod ord">
          <ac:chgData name="Marlene Beer" userId="eb7f24e32e9a1460" providerId="LiveId" clId="{E7EA78FB-D085-4CB9-B4BD-EFC13C2FAB5F}" dt="2023-08-16T16:22:01.324" v="3805" actId="700"/>
          <ac:spMkLst>
            <pc:docMk/>
            <pc:sldMk cId="1009718771" sldId="291"/>
            <ac:spMk id="3" creationId="{A0D8CD9B-B119-0243-3B9E-8C0F6D4C8427}"/>
          </ac:spMkLst>
        </pc:spChg>
        <pc:spChg chg="mod ord">
          <ac:chgData name="Marlene Beer" userId="eb7f24e32e9a1460" providerId="LiveId" clId="{E7EA78FB-D085-4CB9-B4BD-EFC13C2FAB5F}" dt="2023-08-16T16:22:01.324" v="3805" actId="700"/>
          <ac:spMkLst>
            <pc:docMk/>
            <pc:sldMk cId="1009718771" sldId="291"/>
            <ac:spMk id="4" creationId="{7DA3042A-715F-FC57-263E-849C3A38446F}"/>
          </ac:spMkLst>
        </pc:spChg>
        <pc:spChg chg="mod ord">
          <ac:chgData name="Marlene Beer" userId="eb7f24e32e9a1460" providerId="LiveId" clId="{E7EA78FB-D085-4CB9-B4BD-EFC13C2FAB5F}" dt="2023-08-16T16:22:01.324" v="3805" actId="700"/>
          <ac:spMkLst>
            <pc:docMk/>
            <pc:sldMk cId="1009718771" sldId="291"/>
            <ac:spMk id="5" creationId="{39FC5351-A3D1-6F27-E679-835745E9AD47}"/>
          </ac:spMkLst>
        </pc:spChg>
        <pc:spChg chg="del">
          <ac:chgData name="Marlene Beer" userId="eb7f24e32e9a1460" providerId="LiveId" clId="{E7EA78FB-D085-4CB9-B4BD-EFC13C2FAB5F}" dt="2023-08-16T15:58:51.121" v="3513" actId="700"/>
          <ac:spMkLst>
            <pc:docMk/>
            <pc:sldMk cId="1009718771" sldId="291"/>
            <ac:spMk id="6" creationId="{2248596D-7FA7-F1FE-9BC5-FF803AEBFF1F}"/>
          </ac:spMkLst>
        </pc:spChg>
        <pc:spChg chg="add del mod ord">
          <ac:chgData name="Marlene Beer" userId="eb7f24e32e9a1460" providerId="LiveId" clId="{E7EA78FB-D085-4CB9-B4BD-EFC13C2FAB5F}" dt="2023-08-16T16:21:46.622" v="3804" actId="700"/>
          <ac:spMkLst>
            <pc:docMk/>
            <pc:sldMk cId="1009718771" sldId="291"/>
            <ac:spMk id="8" creationId="{BE38D63E-65F0-8B98-E84C-26EF68CE3CA6}"/>
          </ac:spMkLst>
        </pc:spChg>
        <pc:spChg chg="add del mod ord">
          <ac:chgData name="Marlene Beer" userId="eb7f24e32e9a1460" providerId="LiveId" clId="{E7EA78FB-D085-4CB9-B4BD-EFC13C2FAB5F}" dt="2023-08-16T16:22:01.324" v="3805" actId="700"/>
          <ac:spMkLst>
            <pc:docMk/>
            <pc:sldMk cId="1009718771" sldId="291"/>
            <ac:spMk id="11" creationId="{3D72A851-3197-3260-5896-BE23FA7130B5}"/>
          </ac:spMkLst>
        </pc:spChg>
        <pc:spChg chg="add mod ord">
          <ac:chgData name="Marlene Beer" userId="eb7f24e32e9a1460" providerId="LiveId" clId="{E7EA78FB-D085-4CB9-B4BD-EFC13C2FAB5F}" dt="2023-08-16T16:22:01.324" v="3805" actId="700"/>
          <ac:spMkLst>
            <pc:docMk/>
            <pc:sldMk cId="1009718771" sldId="291"/>
            <ac:spMk id="12" creationId="{D41BEAED-ADE8-9915-328E-F570F73660FD}"/>
          </ac:spMkLst>
        </pc:spChg>
        <pc:picChg chg="add del mod">
          <ac:chgData name="Marlene Beer" userId="eb7f24e32e9a1460" providerId="LiveId" clId="{E7EA78FB-D085-4CB9-B4BD-EFC13C2FAB5F}" dt="2023-08-16T15:59:15.761" v="3519" actId="478"/>
          <ac:picMkLst>
            <pc:docMk/>
            <pc:sldMk cId="1009718771" sldId="291"/>
            <ac:picMk id="7" creationId="{294307FB-D199-FA94-3845-B9B05448B049}"/>
          </ac:picMkLst>
        </pc:picChg>
        <pc:picChg chg="add del mod">
          <ac:chgData name="Marlene Beer" userId="eb7f24e32e9a1460" providerId="LiveId" clId="{E7EA78FB-D085-4CB9-B4BD-EFC13C2FAB5F}" dt="2023-08-16T15:59:38.409" v="3523" actId="478"/>
          <ac:picMkLst>
            <pc:docMk/>
            <pc:sldMk cId="1009718771" sldId="291"/>
            <ac:picMk id="9" creationId="{B6EC79D8-EDA3-4049-4A38-997EFC9A870E}"/>
          </ac:picMkLst>
        </pc:picChg>
        <pc:picChg chg="add del mod">
          <ac:chgData name="Marlene Beer" userId="eb7f24e32e9a1460" providerId="LiveId" clId="{E7EA78FB-D085-4CB9-B4BD-EFC13C2FAB5F}" dt="2023-08-16T16:08:17.710" v="3530" actId="21"/>
          <ac:picMkLst>
            <pc:docMk/>
            <pc:sldMk cId="1009718771" sldId="291"/>
            <ac:picMk id="10" creationId="{02E3825E-1237-9343-71ED-D06DF7B12CA6}"/>
          </ac:picMkLst>
        </pc:picChg>
        <pc:picChg chg="add mod">
          <ac:chgData name="Marlene Beer" userId="eb7f24e32e9a1460" providerId="LiveId" clId="{E7EA78FB-D085-4CB9-B4BD-EFC13C2FAB5F}" dt="2023-08-16T16:22:26.597" v="3812" actId="1076"/>
          <ac:picMkLst>
            <pc:docMk/>
            <pc:sldMk cId="1009718771" sldId="291"/>
            <ac:picMk id="13" creationId="{B7C8B2ED-B296-3EA5-C962-C00203C29CDF}"/>
          </ac:picMkLst>
        </pc:picChg>
      </pc:sldChg>
      <pc:sldChg chg="add del">
        <pc:chgData name="Marlene Beer" userId="eb7f24e32e9a1460" providerId="LiveId" clId="{E7EA78FB-D085-4CB9-B4BD-EFC13C2FAB5F}" dt="2023-08-16T16:07:21.660" v="3525" actId="47"/>
        <pc:sldMkLst>
          <pc:docMk/>
          <pc:sldMk cId="2539140419" sldId="292"/>
        </pc:sldMkLst>
      </pc:sldChg>
      <pc:sldChg chg="addSp delSp modSp add mod modTransition modNotesTx">
        <pc:chgData name="Marlene Beer" userId="eb7f24e32e9a1460" providerId="LiveId" clId="{E7EA78FB-D085-4CB9-B4BD-EFC13C2FAB5F}" dt="2023-08-16T16:31:09.089" v="4064" actId="1076"/>
        <pc:sldMkLst>
          <pc:docMk/>
          <pc:sldMk cId="3080176677" sldId="292"/>
        </pc:sldMkLst>
        <pc:spChg chg="mod">
          <ac:chgData name="Marlene Beer" userId="eb7f24e32e9a1460" providerId="LiveId" clId="{E7EA78FB-D085-4CB9-B4BD-EFC13C2FAB5F}" dt="2023-08-16T16:25:28.678" v="3923" actId="20577"/>
          <ac:spMkLst>
            <pc:docMk/>
            <pc:sldMk cId="3080176677" sldId="292"/>
            <ac:spMk id="6" creationId="{F47E48A9-5520-DF25-936C-4407B3030E91}"/>
          </ac:spMkLst>
        </pc:spChg>
        <pc:spChg chg="add mod">
          <ac:chgData name="Marlene Beer" userId="eb7f24e32e9a1460" providerId="LiveId" clId="{E7EA78FB-D085-4CB9-B4BD-EFC13C2FAB5F}" dt="2023-08-16T16:14:14.339" v="3579" actId="207"/>
          <ac:spMkLst>
            <pc:docMk/>
            <pc:sldMk cId="3080176677" sldId="292"/>
            <ac:spMk id="16" creationId="{6C8C1D3C-5324-BA41-5554-2BCF24249A7A}"/>
          </ac:spMkLst>
        </pc:spChg>
        <pc:spChg chg="add mod">
          <ac:chgData name="Marlene Beer" userId="eb7f24e32e9a1460" providerId="LiveId" clId="{E7EA78FB-D085-4CB9-B4BD-EFC13C2FAB5F}" dt="2023-08-16T16:20:18.931" v="3768" actId="255"/>
          <ac:spMkLst>
            <pc:docMk/>
            <pc:sldMk cId="3080176677" sldId="292"/>
            <ac:spMk id="17" creationId="{88A8678E-985A-40DC-87DC-DB4694C67A35}"/>
          </ac:spMkLst>
        </pc:spChg>
        <pc:spChg chg="add mod">
          <ac:chgData name="Marlene Beer" userId="eb7f24e32e9a1460" providerId="LiveId" clId="{E7EA78FB-D085-4CB9-B4BD-EFC13C2FAB5F}" dt="2023-08-16T16:13:01.293" v="3565"/>
          <ac:spMkLst>
            <pc:docMk/>
            <pc:sldMk cId="3080176677" sldId="292"/>
            <ac:spMk id="18" creationId="{9F4784FB-FD3B-99D3-DD6F-B6F3974E6991}"/>
          </ac:spMkLst>
        </pc:spChg>
        <pc:spChg chg="add mod">
          <ac:chgData name="Marlene Beer" userId="eb7f24e32e9a1460" providerId="LiveId" clId="{E7EA78FB-D085-4CB9-B4BD-EFC13C2FAB5F}" dt="2023-08-16T16:13:01.293" v="3565"/>
          <ac:spMkLst>
            <pc:docMk/>
            <pc:sldMk cId="3080176677" sldId="292"/>
            <ac:spMk id="19" creationId="{280EABE3-8713-C771-DC30-969251270049}"/>
          </ac:spMkLst>
        </pc:spChg>
        <pc:spChg chg="add mod">
          <ac:chgData name="Marlene Beer" userId="eb7f24e32e9a1460" providerId="LiveId" clId="{E7EA78FB-D085-4CB9-B4BD-EFC13C2FAB5F}" dt="2023-08-16T16:13:01.293" v="3565"/>
          <ac:spMkLst>
            <pc:docMk/>
            <pc:sldMk cId="3080176677" sldId="292"/>
            <ac:spMk id="20" creationId="{F0F76E10-6EB0-0541-24A8-045C0CAEF578}"/>
          </ac:spMkLst>
        </pc:spChg>
        <pc:spChg chg="add mod">
          <ac:chgData name="Marlene Beer" userId="eb7f24e32e9a1460" providerId="LiveId" clId="{E7EA78FB-D085-4CB9-B4BD-EFC13C2FAB5F}" dt="2023-08-16T16:13:01.293" v="3565"/>
          <ac:spMkLst>
            <pc:docMk/>
            <pc:sldMk cId="3080176677" sldId="292"/>
            <ac:spMk id="21" creationId="{C258F7F0-AC11-FD7D-C27B-852D09EAE0BB}"/>
          </ac:spMkLst>
        </pc:spChg>
        <pc:spChg chg="add mod">
          <ac:chgData name="Marlene Beer" userId="eb7f24e32e9a1460" providerId="LiveId" clId="{E7EA78FB-D085-4CB9-B4BD-EFC13C2FAB5F}" dt="2023-08-16T16:13:01.293" v="3565"/>
          <ac:spMkLst>
            <pc:docMk/>
            <pc:sldMk cId="3080176677" sldId="292"/>
            <ac:spMk id="22" creationId="{727708B8-77DD-8599-8FE1-EEEE28C6E0DC}"/>
          </ac:spMkLst>
        </pc:spChg>
        <pc:spChg chg="add mod">
          <ac:chgData name="Marlene Beer" userId="eb7f24e32e9a1460" providerId="LiveId" clId="{E7EA78FB-D085-4CB9-B4BD-EFC13C2FAB5F}" dt="2023-08-16T16:13:01.293" v="3565"/>
          <ac:spMkLst>
            <pc:docMk/>
            <pc:sldMk cId="3080176677" sldId="292"/>
            <ac:spMk id="23" creationId="{DA55A1FB-B6D7-8EF5-0C26-0C3378439FFC}"/>
          </ac:spMkLst>
        </pc:spChg>
        <pc:spChg chg="add mod">
          <ac:chgData name="Marlene Beer" userId="eb7f24e32e9a1460" providerId="LiveId" clId="{E7EA78FB-D085-4CB9-B4BD-EFC13C2FAB5F}" dt="2023-08-16T16:18:24.551" v="3735" actId="208"/>
          <ac:spMkLst>
            <pc:docMk/>
            <pc:sldMk cId="3080176677" sldId="292"/>
            <ac:spMk id="24" creationId="{AE864AFC-0CFF-061F-63AE-7F18B513842B}"/>
          </ac:spMkLst>
        </pc:spChg>
        <pc:spChg chg="add mod">
          <ac:chgData name="Marlene Beer" userId="eb7f24e32e9a1460" providerId="LiveId" clId="{E7EA78FB-D085-4CB9-B4BD-EFC13C2FAB5F}" dt="2023-08-16T16:19:40.748" v="3761" actId="208"/>
          <ac:spMkLst>
            <pc:docMk/>
            <pc:sldMk cId="3080176677" sldId="292"/>
            <ac:spMk id="25" creationId="{26F9C12A-74CA-E9F3-3A1E-3BEB8572CCA9}"/>
          </ac:spMkLst>
        </pc:spChg>
        <pc:spChg chg="add del">
          <ac:chgData name="Marlene Beer" userId="eb7f24e32e9a1460" providerId="LiveId" clId="{E7EA78FB-D085-4CB9-B4BD-EFC13C2FAB5F}" dt="2023-08-16T16:13:26.942" v="3569" actId="478"/>
          <ac:spMkLst>
            <pc:docMk/>
            <pc:sldMk cId="3080176677" sldId="292"/>
            <ac:spMk id="26" creationId="{F19C7628-4138-2822-99AE-1CC3F542E066}"/>
          </ac:spMkLst>
        </pc:spChg>
        <pc:spChg chg="mod">
          <ac:chgData name="Marlene Beer" userId="eb7f24e32e9a1460" providerId="LiveId" clId="{E7EA78FB-D085-4CB9-B4BD-EFC13C2FAB5F}" dt="2023-08-16T16:15:23.769" v="3609"/>
          <ac:spMkLst>
            <pc:docMk/>
            <pc:sldMk cId="3080176677" sldId="292"/>
            <ac:spMk id="28" creationId="{01216AE3-3A05-EBDC-74F6-143A3D3BED56}"/>
          </ac:spMkLst>
        </pc:spChg>
        <pc:spChg chg="mod">
          <ac:chgData name="Marlene Beer" userId="eb7f24e32e9a1460" providerId="LiveId" clId="{E7EA78FB-D085-4CB9-B4BD-EFC13C2FAB5F}" dt="2023-08-16T16:18:56.804" v="3746" actId="242"/>
          <ac:spMkLst>
            <pc:docMk/>
            <pc:sldMk cId="3080176677" sldId="292"/>
            <ac:spMk id="29" creationId="{299C9A25-C654-439B-4254-2283051DA052}"/>
          </ac:spMkLst>
        </pc:spChg>
        <pc:spChg chg="mod">
          <ac:chgData name="Marlene Beer" userId="eb7f24e32e9a1460" providerId="LiveId" clId="{E7EA78FB-D085-4CB9-B4BD-EFC13C2FAB5F}" dt="2023-08-16T16:15:59.297" v="3633"/>
          <ac:spMkLst>
            <pc:docMk/>
            <pc:sldMk cId="3080176677" sldId="292"/>
            <ac:spMk id="31" creationId="{43BB87C7-5FA7-565E-B506-18602DC0506F}"/>
          </ac:spMkLst>
        </pc:spChg>
        <pc:spChg chg="mod">
          <ac:chgData name="Marlene Beer" userId="eb7f24e32e9a1460" providerId="LiveId" clId="{E7EA78FB-D085-4CB9-B4BD-EFC13C2FAB5F}" dt="2023-08-16T16:16:03.504" v="3652" actId="20577"/>
          <ac:spMkLst>
            <pc:docMk/>
            <pc:sldMk cId="3080176677" sldId="292"/>
            <ac:spMk id="32" creationId="{42F3F627-FAD5-10C7-DE0F-08427E09458D}"/>
          </ac:spMkLst>
        </pc:spChg>
        <pc:spChg chg="mod">
          <ac:chgData name="Marlene Beer" userId="eb7f24e32e9a1460" providerId="LiveId" clId="{E7EA78FB-D085-4CB9-B4BD-EFC13C2FAB5F}" dt="2023-08-16T16:19:35.939" v="3759" actId="208"/>
          <ac:spMkLst>
            <pc:docMk/>
            <pc:sldMk cId="3080176677" sldId="292"/>
            <ac:spMk id="34" creationId="{5B9FB104-74D9-A754-984A-1AC24EB50633}"/>
          </ac:spMkLst>
        </pc:spChg>
        <pc:spChg chg="mod">
          <ac:chgData name="Marlene Beer" userId="eb7f24e32e9a1460" providerId="LiveId" clId="{E7EA78FB-D085-4CB9-B4BD-EFC13C2FAB5F}" dt="2023-08-16T16:19:52.855" v="3765" actId="14100"/>
          <ac:spMkLst>
            <pc:docMk/>
            <pc:sldMk cId="3080176677" sldId="292"/>
            <ac:spMk id="35" creationId="{E172BBCD-0251-5481-305B-9C01C1E34651}"/>
          </ac:spMkLst>
        </pc:spChg>
        <pc:spChg chg="mod">
          <ac:chgData name="Marlene Beer" userId="eb7f24e32e9a1460" providerId="LiveId" clId="{E7EA78FB-D085-4CB9-B4BD-EFC13C2FAB5F}" dt="2023-08-16T16:19:38.938" v="3760" actId="208"/>
          <ac:spMkLst>
            <pc:docMk/>
            <pc:sldMk cId="3080176677" sldId="292"/>
            <ac:spMk id="37" creationId="{604CDF41-AA4F-EF6F-B4E8-518413BF49CF}"/>
          </ac:spMkLst>
        </pc:spChg>
        <pc:spChg chg="mod">
          <ac:chgData name="Marlene Beer" userId="eb7f24e32e9a1460" providerId="LiveId" clId="{E7EA78FB-D085-4CB9-B4BD-EFC13C2FAB5F}" dt="2023-08-16T16:19:48.521" v="3763" actId="14100"/>
          <ac:spMkLst>
            <pc:docMk/>
            <pc:sldMk cId="3080176677" sldId="292"/>
            <ac:spMk id="38" creationId="{84D9617B-F2B7-F4B5-E595-BFE409CD31DC}"/>
          </ac:spMkLst>
        </pc:spChg>
        <pc:grpChg chg="add mod">
          <ac:chgData name="Marlene Beer" userId="eb7f24e32e9a1460" providerId="LiveId" clId="{E7EA78FB-D085-4CB9-B4BD-EFC13C2FAB5F}" dt="2023-08-16T16:20:42.391" v="3779" actId="1037"/>
          <ac:grpSpMkLst>
            <pc:docMk/>
            <pc:sldMk cId="3080176677" sldId="292"/>
            <ac:grpSpMk id="11" creationId="{7580C61E-1363-D09D-87AC-C6FEC4B45F98}"/>
          </ac:grpSpMkLst>
        </pc:grpChg>
        <pc:grpChg chg="add del mod">
          <ac:chgData name="Marlene Beer" userId="eb7f24e32e9a1460" providerId="LiveId" clId="{E7EA78FB-D085-4CB9-B4BD-EFC13C2FAB5F}" dt="2023-08-16T16:19:00.740" v="3747" actId="478"/>
          <ac:grpSpMkLst>
            <pc:docMk/>
            <pc:sldMk cId="3080176677" sldId="292"/>
            <ac:grpSpMk id="12" creationId="{BF5D3197-78C4-A36D-464D-87A366CB961C}"/>
          </ac:grpSpMkLst>
        </pc:grpChg>
        <pc:grpChg chg="add del mod">
          <ac:chgData name="Marlene Beer" userId="eb7f24e32e9a1460" providerId="LiveId" clId="{E7EA78FB-D085-4CB9-B4BD-EFC13C2FAB5F}" dt="2023-08-16T16:14:50.160" v="3587" actId="478"/>
          <ac:grpSpMkLst>
            <pc:docMk/>
            <pc:sldMk cId="3080176677" sldId="292"/>
            <ac:grpSpMk id="13" creationId="{2FA193C7-433C-4E26-CFFA-DAB4A768EE60}"/>
          </ac:grpSpMkLst>
        </pc:grpChg>
        <pc:grpChg chg="add del mod">
          <ac:chgData name="Marlene Beer" userId="eb7f24e32e9a1460" providerId="LiveId" clId="{E7EA78FB-D085-4CB9-B4BD-EFC13C2FAB5F}" dt="2023-08-16T16:14:42.548" v="3584" actId="478"/>
          <ac:grpSpMkLst>
            <pc:docMk/>
            <pc:sldMk cId="3080176677" sldId="292"/>
            <ac:grpSpMk id="14" creationId="{6AFDC707-FC27-D261-E920-1EF41216BD37}"/>
          </ac:grpSpMkLst>
        </pc:grpChg>
        <pc:grpChg chg="add mod">
          <ac:chgData name="Marlene Beer" userId="eb7f24e32e9a1460" providerId="LiveId" clId="{E7EA78FB-D085-4CB9-B4BD-EFC13C2FAB5F}" dt="2023-08-16T16:20:11.659" v="3767" actId="14100"/>
          <ac:grpSpMkLst>
            <pc:docMk/>
            <pc:sldMk cId="3080176677" sldId="292"/>
            <ac:grpSpMk id="15" creationId="{CC27A078-329E-C47C-9D9C-63E29F93D44F}"/>
          </ac:grpSpMkLst>
        </pc:grpChg>
        <pc:grpChg chg="add mod">
          <ac:chgData name="Marlene Beer" userId="eb7f24e32e9a1460" providerId="LiveId" clId="{E7EA78FB-D085-4CB9-B4BD-EFC13C2FAB5F}" dt="2023-08-16T16:20:25.574" v="3769" actId="1076"/>
          <ac:grpSpMkLst>
            <pc:docMk/>
            <pc:sldMk cId="3080176677" sldId="292"/>
            <ac:grpSpMk id="27" creationId="{8B7E9B7A-740A-223B-2208-B773F4C56774}"/>
          </ac:grpSpMkLst>
        </pc:grpChg>
        <pc:grpChg chg="add del mod">
          <ac:chgData name="Marlene Beer" userId="eb7f24e32e9a1460" providerId="LiveId" clId="{E7EA78FB-D085-4CB9-B4BD-EFC13C2FAB5F}" dt="2023-08-16T16:17:35.782" v="3702" actId="478"/>
          <ac:grpSpMkLst>
            <pc:docMk/>
            <pc:sldMk cId="3080176677" sldId="292"/>
            <ac:grpSpMk id="30" creationId="{E54D857A-64F5-5296-27E6-72CBBAD00260}"/>
          </ac:grpSpMkLst>
        </pc:grpChg>
        <pc:grpChg chg="add mod">
          <ac:chgData name="Marlene Beer" userId="eb7f24e32e9a1460" providerId="LiveId" clId="{E7EA78FB-D085-4CB9-B4BD-EFC13C2FAB5F}" dt="2023-08-16T16:20:27.634" v="3770" actId="1076"/>
          <ac:grpSpMkLst>
            <pc:docMk/>
            <pc:sldMk cId="3080176677" sldId="292"/>
            <ac:grpSpMk id="33" creationId="{0AF31D22-A9CA-FED0-AA4C-73383C839334}"/>
          </ac:grpSpMkLst>
        </pc:grpChg>
        <pc:grpChg chg="add mod">
          <ac:chgData name="Marlene Beer" userId="eb7f24e32e9a1460" providerId="LiveId" clId="{E7EA78FB-D085-4CB9-B4BD-EFC13C2FAB5F}" dt="2023-08-16T16:20:33.244" v="3773" actId="1037"/>
          <ac:grpSpMkLst>
            <pc:docMk/>
            <pc:sldMk cId="3080176677" sldId="292"/>
            <ac:grpSpMk id="36" creationId="{AAB85421-1BC2-2853-8652-95E05FC5234D}"/>
          </ac:grpSpMkLst>
        </pc:grpChg>
        <pc:graphicFrameChg chg="del">
          <ac:chgData name="Marlene Beer" userId="eb7f24e32e9a1460" providerId="LiveId" clId="{E7EA78FB-D085-4CB9-B4BD-EFC13C2FAB5F}" dt="2023-08-16T16:13:06.137" v="3567" actId="478"/>
          <ac:graphicFrameMkLst>
            <pc:docMk/>
            <pc:sldMk cId="3080176677" sldId="292"/>
            <ac:graphicFrameMk id="8" creationId="{8E8EF8AD-5161-9D40-D8B2-92A30800A60A}"/>
          </ac:graphicFrameMkLst>
        </pc:graphicFrameChg>
        <pc:picChg chg="add mod ord">
          <ac:chgData name="Marlene Beer" userId="eb7f24e32e9a1460" providerId="LiveId" clId="{E7EA78FB-D085-4CB9-B4BD-EFC13C2FAB5F}" dt="2023-08-16T16:31:09.089" v="4064" actId="1076"/>
          <ac:picMkLst>
            <pc:docMk/>
            <pc:sldMk cId="3080176677" sldId="292"/>
            <ac:picMk id="9" creationId="{1CE99023-3B7E-1FE3-CE27-D03981AC5731}"/>
          </ac:picMkLst>
        </pc:picChg>
        <pc:picChg chg="add mod modCrop">
          <ac:chgData name="Marlene Beer" userId="eb7f24e32e9a1460" providerId="LiveId" clId="{E7EA78FB-D085-4CB9-B4BD-EFC13C2FAB5F}" dt="2023-08-16T16:17:03.028" v="3665" actId="1076"/>
          <ac:picMkLst>
            <pc:docMk/>
            <pc:sldMk cId="3080176677" sldId="292"/>
            <ac:picMk id="10" creationId="{F4CC7625-3137-75FD-CEA4-8EA169014A18}"/>
          </ac:picMkLst>
        </pc:picChg>
      </pc:sldChg>
      <pc:sldChg chg="delSp add mod ord modTransition delAnim">
        <pc:chgData name="Marlene Beer" userId="eb7f24e32e9a1460" providerId="LiveId" clId="{E7EA78FB-D085-4CB9-B4BD-EFC13C2FAB5F}" dt="2023-08-16T16:23:07.482" v="3814"/>
        <pc:sldMkLst>
          <pc:docMk/>
          <pc:sldMk cId="3545321955" sldId="293"/>
        </pc:sldMkLst>
        <pc:picChg chg="del">
          <ac:chgData name="Marlene Beer" userId="eb7f24e32e9a1460" providerId="LiveId" clId="{E7EA78FB-D085-4CB9-B4BD-EFC13C2FAB5F}" dt="2023-08-16T16:22:14.734" v="3809" actId="478"/>
          <ac:picMkLst>
            <pc:docMk/>
            <pc:sldMk cId="3545321955" sldId="293"/>
            <ac:picMk id="13" creationId="{B7C8B2ED-B296-3EA5-C962-C00203C29CDF}"/>
          </ac:picMkLst>
        </pc:picChg>
      </pc:sldChg>
      <pc:sldChg chg="modSp new del mod">
        <pc:chgData name="Marlene Beer" userId="eb7f24e32e9a1460" providerId="LiveId" clId="{E7EA78FB-D085-4CB9-B4BD-EFC13C2FAB5F}" dt="2023-08-16T19:29:46.483" v="5576" actId="47"/>
        <pc:sldMkLst>
          <pc:docMk/>
          <pc:sldMk cId="3789872062" sldId="294"/>
        </pc:sldMkLst>
        <pc:spChg chg="mod">
          <ac:chgData name="Marlene Beer" userId="eb7f24e32e9a1460" providerId="LiveId" clId="{E7EA78FB-D085-4CB9-B4BD-EFC13C2FAB5F}" dt="2023-08-16T17:27:30.248" v="5504"/>
          <ac:spMkLst>
            <pc:docMk/>
            <pc:sldMk cId="3789872062" sldId="294"/>
            <ac:spMk id="6" creationId="{F207CE89-6CA9-EBEB-FC0F-11CCE018C7C7}"/>
          </ac:spMkLst>
        </pc:spChg>
      </pc:sldChg>
      <pc:sldChg chg="addSp delSp modSp new mod ord modClrScheme chgLayout">
        <pc:chgData name="Marlene Beer" userId="eb7f24e32e9a1460" providerId="LiveId" clId="{E7EA78FB-D085-4CB9-B4BD-EFC13C2FAB5F}" dt="2023-08-16T20:08:38.327" v="6484" actId="20577"/>
        <pc:sldMkLst>
          <pc:docMk/>
          <pc:sldMk cId="2161880066" sldId="295"/>
        </pc:sldMkLst>
        <pc:spChg chg="mod ord">
          <ac:chgData name="Marlene Beer" userId="eb7f24e32e9a1460" providerId="LiveId" clId="{E7EA78FB-D085-4CB9-B4BD-EFC13C2FAB5F}" dt="2023-08-16T17:19:40.393" v="4556" actId="700"/>
          <ac:spMkLst>
            <pc:docMk/>
            <pc:sldMk cId="2161880066" sldId="295"/>
            <ac:spMk id="2" creationId="{F8CF6AF8-366A-CEE5-EC2E-61C1CE6BC9A9}"/>
          </ac:spMkLst>
        </pc:spChg>
        <pc:spChg chg="mod ord">
          <ac:chgData name="Marlene Beer" userId="eb7f24e32e9a1460" providerId="LiveId" clId="{E7EA78FB-D085-4CB9-B4BD-EFC13C2FAB5F}" dt="2023-08-16T17:19:40.393" v="4556" actId="700"/>
          <ac:spMkLst>
            <pc:docMk/>
            <pc:sldMk cId="2161880066" sldId="295"/>
            <ac:spMk id="3" creationId="{BD715F42-D579-45BA-A935-EDA2860AA735}"/>
          </ac:spMkLst>
        </pc:spChg>
        <pc:spChg chg="mod ord">
          <ac:chgData name="Marlene Beer" userId="eb7f24e32e9a1460" providerId="LiveId" clId="{E7EA78FB-D085-4CB9-B4BD-EFC13C2FAB5F}" dt="2023-08-16T17:19:40.393" v="4556" actId="700"/>
          <ac:spMkLst>
            <pc:docMk/>
            <pc:sldMk cId="2161880066" sldId="295"/>
            <ac:spMk id="4" creationId="{6C71E602-CC77-BA7A-CAA1-DE89FD63780D}"/>
          </ac:spMkLst>
        </pc:spChg>
        <pc:spChg chg="mod ord">
          <ac:chgData name="Marlene Beer" userId="eb7f24e32e9a1460" providerId="LiveId" clId="{E7EA78FB-D085-4CB9-B4BD-EFC13C2FAB5F}" dt="2023-08-16T20:08:38.327" v="6484" actId="20577"/>
          <ac:spMkLst>
            <pc:docMk/>
            <pc:sldMk cId="2161880066" sldId="295"/>
            <ac:spMk id="5" creationId="{EE957717-0EDA-DD08-55CA-8EC5F5D32297}"/>
          </ac:spMkLst>
        </pc:spChg>
        <pc:spChg chg="mod ord">
          <ac:chgData name="Marlene Beer" userId="eb7f24e32e9a1460" providerId="LiveId" clId="{E7EA78FB-D085-4CB9-B4BD-EFC13C2FAB5F}" dt="2023-08-16T17:20:38.903" v="4665" actId="20577"/>
          <ac:spMkLst>
            <pc:docMk/>
            <pc:sldMk cId="2161880066" sldId="295"/>
            <ac:spMk id="6" creationId="{A4F3D685-4A99-8760-67E3-D563826DA458}"/>
          </ac:spMkLst>
        </pc:spChg>
        <pc:spChg chg="add mod ord">
          <ac:chgData name="Marlene Beer" userId="eb7f24e32e9a1460" providerId="LiveId" clId="{E7EA78FB-D085-4CB9-B4BD-EFC13C2FAB5F}" dt="2023-08-16T19:38:01.469" v="5939" actId="20578"/>
          <ac:spMkLst>
            <pc:docMk/>
            <pc:sldMk cId="2161880066" sldId="295"/>
            <ac:spMk id="8" creationId="{5C761473-8949-47D9-34D1-0BBFD970FA4F}"/>
          </ac:spMkLst>
        </pc:spChg>
        <pc:picChg chg="add del mod">
          <ac:chgData name="Marlene Beer" userId="eb7f24e32e9a1460" providerId="LiveId" clId="{E7EA78FB-D085-4CB9-B4BD-EFC13C2FAB5F}" dt="2023-08-16T17:21:43.139" v="4818" actId="478"/>
          <ac:picMkLst>
            <pc:docMk/>
            <pc:sldMk cId="2161880066" sldId="295"/>
            <ac:picMk id="7" creationId="{C84BB173-73F8-A8F0-515D-6F7E65292C07}"/>
          </ac:picMkLst>
        </pc:picChg>
      </pc:sldChg>
      <pc:sldChg chg="addSp delSp modSp add mod modAnim">
        <pc:chgData name="Marlene Beer" userId="eb7f24e32e9a1460" providerId="LiveId" clId="{E7EA78FB-D085-4CB9-B4BD-EFC13C2FAB5F}" dt="2023-08-16T20:21:18.283" v="6572" actId="1076"/>
        <pc:sldMkLst>
          <pc:docMk/>
          <pc:sldMk cId="1495456858" sldId="296"/>
        </pc:sldMkLst>
        <pc:spChg chg="del mod">
          <ac:chgData name="Marlene Beer" userId="eb7f24e32e9a1460" providerId="LiveId" clId="{E7EA78FB-D085-4CB9-B4BD-EFC13C2FAB5F}" dt="2023-08-16T19:51:05.454" v="6144" actId="478"/>
          <ac:spMkLst>
            <pc:docMk/>
            <pc:sldMk cId="1495456858" sldId="296"/>
            <ac:spMk id="5" creationId="{5AF89634-B23C-3F46-963A-60039426B9CE}"/>
          </ac:spMkLst>
        </pc:spChg>
        <pc:spChg chg="mod">
          <ac:chgData name="Marlene Beer" userId="eb7f24e32e9a1460" providerId="LiveId" clId="{E7EA78FB-D085-4CB9-B4BD-EFC13C2FAB5F}" dt="2023-08-16T19:55:39.177" v="6169" actId="20577"/>
          <ac:spMkLst>
            <pc:docMk/>
            <pc:sldMk cId="1495456858" sldId="296"/>
            <ac:spMk id="6" creationId="{F47E48A9-5520-DF25-936C-4407B3030E91}"/>
          </ac:spMkLst>
        </pc:spChg>
        <pc:spChg chg="add del mod">
          <ac:chgData name="Marlene Beer" userId="eb7f24e32e9a1460" providerId="LiveId" clId="{E7EA78FB-D085-4CB9-B4BD-EFC13C2FAB5F}" dt="2023-08-16T19:52:51.271" v="6153" actId="478"/>
          <ac:spMkLst>
            <pc:docMk/>
            <pc:sldMk cId="1495456858" sldId="296"/>
            <ac:spMk id="8" creationId="{F247A2EC-1D46-7AE6-68D9-D424B8CD1A5B}"/>
          </ac:spMkLst>
        </pc:spChg>
        <pc:spChg chg="add mod">
          <ac:chgData name="Marlene Beer" userId="eb7f24e32e9a1460" providerId="LiveId" clId="{E7EA78FB-D085-4CB9-B4BD-EFC13C2FAB5F}" dt="2023-08-16T20:21:18.283" v="6572" actId="1076"/>
          <ac:spMkLst>
            <pc:docMk/>
            <pc:sldMk cId="1495456858" sldId="296"/>
            <ac:spMk id="30" creationId="{61A8FC28-49AF-E12F-A9D1-3C130F6125DF}"/>
          </ac:spMkLst>
        </pc:spChg>
        <pc:spChg chg="mod">
          <ac:chgData name="Marlene Beer" userId="eb7f24e32e9a1460" providerId="LiveId" clId="{E7EA78FB-D085-4CB9-B4BD-EFC13C2FAB5F}" dt="2023-08-16T19:49:46.188" v="6123" actId="208"/>
          <ac:spMkLst>
            <pc:docMk/>
            <pc:sldMk cId="1495456858" sldId="296"/>
            <ac:spMk id="34" creationId="{5B9FB104-74D9-A754-984A-1AC24EB50633}"/>
          </ac:spMkLst>
        </pc:spChg>
        <pc:spChg chg="mod">
          <ac:chgData name="Marlene Beer" userId="eb7f24e32e9a1460" providerId="LiveId" clId="{E7EA78FB-D085-4CB9-B4BD-EFC13C2FAB5F}" dt="2023-08-16T19:49:53.039" v="6124" actId="207"/>
          <ac:spMkLst>
            <pc:docMk/>
            <pc:sldMk cId="1495456858" sldId="296"/>
            <ac:spMk id="35" creationId="{E172BBCD-0251-5481-305B-9C01C1E34651}"/>
          </ac:spMkLst>
        </pc:spChg>
        <pc:spChg chg="mod">
          <ac:chgData name="Marlene Beer" userId="eb7f24e32e9a1460" providerId="LiveId" clId="{E7EA78FB-D085-4CB9-B4BD-EFC13C2FAB5F}" dt="2023-08-16T19:49:46.188" v="6123" actId="208"/>
          <ac:spMkLst>
            <pc:docMk/>
            <pc:sldMk cId="1495456858" sldId="296"/>
            <ac:spMk id="37" creationId="{604CDF41-AA4F-EF6F-B4E8-518413BF49CF}"/>
          </ac:spMkLst>
        </pc:spChg>
        <pc:spChg chg="mod">
          <ac:chgData name="Marlene Beer" userId="eb7f24e32e9a1460" providerId="LiveId" clId="{E7EA78FB-D085-4CB9-B4BD-EFC13C2FAB5F}" dt="2023-08-16T19:49:55.584" v="6125" actId="207"/>
          <ac:spMkLst>
            <pc:docMk/>
            <pc:sldMk cId="1495456858" sldId="296"/>
            <ac:spMk id="38" creationId="{84D9617B-F2B7-F4B5-E595-BFE409CD31DC}"/>
          </ac:spMkLst>
        </pc:spChg>
        <pc:grpChg chg="add mod">
          <ac:chgData name="Marlene Beer" userId="eb7f24e32e9a1460" providerId="LiveId" clId="{E7EA78FB-D085-4CB9-B4BD-EFC13C2FAB5F}" dt="2023-08-16T19:55:25.928" v="6164" actId="1076"/>
          <ac:grpSpMkLst>
            <pc:docMk/>
            <pc:sldMk cId="1495456858" sldId="296"/>
            <ac:grpSpMk id="12" creationId="{17D467CA-983B-F861-F50F-B38098E7D34A}"/>
          </ac:grpSpMkLst>
        </pc:grpChg>
        <pc:grpChg chg="mod">
          <ac:chgData name="Marlene Beer" userId="eb7f24e32e9a1460" providerId="LiveId" clId="{E7EA78FB-D085-4CB9-B4BD-EFC13C2FAB5F}" dt="2023-08-16T19:49:43.527" v="6122" actId="207"/>
          <ac:grpSpMkLst>
            <pc:docMk/>
            <pc:sldMk cId="1495456858" sldId="296"/>
            <ac:grpSpMk id="33" creationId="{0AF31D22-A9CA-FED0-AA4C-73383C839334}"/>
          </ac:grpSpMkLst>
        </pc:grpChg>
        <pc:grpChg chg="mod">
          <ac:chgData name="Marlene Beer" userId="eb7f24e32e9a1460" providerId="LiveId" clId="{E7EA78FB-D085-4CB9-B4BD-EFC13C2FAB5F}" dt="2023-08-16T19:49:43.527" v="6122" actId="207"/>
          <ac:grpSpMkLst>
            <pc:docMk/>
            <pc:sldMk cId="1495456858" sldId="296"/>
            <ac:grpSpMk id="36" creationId="{AAB85421-1BC2-2853-8652-95E05FC5234D}"/>
          </ac:grpSpMkLst>
        </pc:grpChg>
        <pc:picChg chg="mod modCrop">
          <ac:chgData name="Marlene Beer" userId="eb7f24e32e9a1460" providerId="LiveId" clId="{E7EA78FB-D085-4CB9-B4BD-EFC13C2FAB5F}" dt="2023-08-16T19:52:55.238" v="6154" actId="164"/>
          <ac:picMkLst>
            <pc:docMk/>
            <pc:sldMk cId="1495456858" sldId="296"/>
            <ac:picMk id="9" creationId="{1CE99023-3B7E-1FE3-CE27-D03981AC5731}"/>
          </ac:picMkLst>
        </pc:picChg>
        <pc:picChg chg="mod">
          <ac:chgData name="Marlene Beer" userId="eb7f24e32e9a1460" providerId="LiveId" clId="{E7EA78FB-D085-4CB9-B4BD-EFC13C2FAB5F}" dt="2023-08-16T19:52:55.238" v="6154" actId="164"/>
          <ac:picMkLst>
            <pc:docMk/>
            <pc:sldMk cId="1495456858" sldId="296"/>
            <ac:picMk id="10" creationId="{F4CC7625-3137-75FD-CEA4-8EA169014A18}"/>
          </ac:picMkLst>
        </pc:picChg>
      </pc:sldChg>
      <pc:sldChg chg="new del">
        <pc:chgData name="Marlene Beer" userId="eb7f24e32e9a1460" providerId="LiveId" clId="{E7EA78FB-D085-4CB9-B4BD-EFC13C2FAB5F}" dt="2023-08-16T19:30:15.315" v="5584" actId="47"/>
        <pc:sldMkLst>
          <pc:docMk/>
          <pc:sldMk cId="2365990615" sldId="296"/>
        </pc:sldMkLst>
      </pc:sldChg>
      <pc:sldMasterChg chg="addSp modSp delSldLayout modSldLayout">
        <pc:chgData name="Marlene Beer" userId="eb7f24e32e9a1460" providerId="LiveId" clId="{E7EA78FB-D085-4CB9-B4BD-EFC13C2FAB5F}" dt="2023-08-16T14:09:35.467" v="335" actId="478"/>
        <pc:sldMasterMkLst>
          <pc:docMk/>
          <pc:sldMasterMk cId="3982693145" sldId="2147483648"/>
        </pc:sldMasterMkLst>
        <pc:picChg chg="add mod">
          <ac:chgData name="Marlene Beer" userId="eb7f24e32e9a1460" providerId="LiveId" clId="{E7EA78FB-D085-4CB9-B4BD-EFC13C2FAB5F}" dt="2023-08-16T14:09:29.125" v="333"/>
          <ac:picMkLst>
            <pc:docMk/>
            <pc:sldMasterMk cId="3982693145" sldId="2147483648"/>
            <ac:picMk id="7" creationId="{01B444C3-8222-07E4-30C8-58DFADF8AF4D}"/>
          </ac:picMkLst>
        </pc:picChg>
        <pc:picChg chg="add mod">
          <ac:chgData name="Marlene Beer" userId="eb7f24e32e9a1460" providerId="LiveId" clId="{E7EA78FB-D085-4CB9-B4BD-EFC13C2FAB5F}" dt="2023-08-16T14:09:29.125" v="333"/>
          <ac:picMkLst>
            <pc:docMk/>
            <pc:sldMasterMk cId="3982693145" sldId="2147483648"/>
            <ac:picMk id="8" creationId="{04707020-371E-6BB7-E0D9-74D20F6925FB}"/>
          </ac:picMkLst>
        </pc:picChg>
        <pc:sldLayoutChg chg="addSp delSp modSp mod">
          <pc:chgData name="Marlene Beer" userId="eb7f24e32e9a1460" providerId="LiveId" clId="{E7EA78FB-D085-4CB9-B4BD-EFC13C2FAB5F}" dt="2023-08-16T14:09:35.467" v="335" actId="478"/>
          <pc:sldLayoutMkLst>
            <pc:docMk/>
            <pc:sldMasterMk cId="3982693145" sldId="2147483648"/>
            <pc:sldLayoutMk cId="3784213942" sldId="2147483649"/>
          </pc:sldLayoutMkLst>
          <pc:graphicFrameChg chg="add del mod">
            <ac:chgData name="Marlene Beer" userId="eb7f24e32e9a1460" providerId="LiveId" clId="{E7EA78FB-D085-4CB9-B4BD-EFC13C2FAB5F}" dt="2023-08-16T14:08:46.966" v="324" actId="478"/>
            <ac:graphicFrameMkLst>
              <pc:docMk/>
              <pc:sldMasterMk cId="3982693145" sldId="2147483648"/>
              <pc:sldLayoutMk cId="3784213942" sldId="2147483649"/>
              <ac:graphicFrameMk id="2" creationId="{5D87D734-3D56-54A8-4FF0-C95BC032DFF4}"/>
            </ac:graphicFrameMkLst>
          </pc:graphicFrameChg>
          <pc:picChg chg="add del mod">
            <ac:chgData name="Marlene Beer" userId="eb7f24e32e9a1460" providerId="LiveId" clId="{E7EA78FB-D085-4CB9-B4BD-EFC13C2FAB5F}" dt="2023-08-16T14:09:34.638" v="334" actId="478"/>
            <ac:picMkLst>
              <pc:docMk/>
              <pc:sldMasterMk cId="3982693145" sldId="2147483648"/>
              <pc:sldLayoutMk cId="3784213942" sldId="2147483649"/>
              <ac:picMk id="4" creationId="{F1E40298-44FB-2314-4517-64345789A806}"/>
            </ac:picMkLst>
          </pc:picChg>
          <pc:picChg chg="del">
            <ac:chgData name="Marlene Beer" userId="eb7f24e32e9a1460" providerId="LiveId" clId="{E7EA78FB-D085-4CB9-B4BD-EFC13C2FAB5F}" dt="2023-08-16T14:09:35.467" v="335" actId="478"/>
            <ac:picMkLst>
              <pc:docMk/>
              <pc:sldMasterMk cId="3982693145" sldId="2147483648"/>
              <pc:sldLayoutMk cId="3784213942" sldId="2147483649"/>
              <ac:picMk id="11" creationId="{EE610FBB-82B6-C740-9377-141E12DC3DBE}"/>
            </ac:picMkLst>
          </pc:picChg>
        </pc:sldLayoutChg>
        <pc:sldLayoutChg chg="del">
          <pc:chgData name="Marlene Beer" userId="eb7f24e32e9a1460" providerId="LiveId" clId="{E7EA78FB-D085-4CB9-B4BD-EFC13C2FAB5F}" dt="2023-08-16T14:09:21.280" v="332" actId="2696"/>
          <pc:sldLayoutMkLst>
            <pc:docMk/>
            <pc:sldMasterMk cId="3982693145" sldId="2147483648"/>
            <pc:sldLayoutMk cId="2908711798" sldId="2147483663"/>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SRV\HIS%20Ressorts\24_&#214;ffentlichkeitsarbeit\MARKETING%20SCHWEIZER%20HOLZ\Industriekampagne_2023_2024\Konzept_Organisation_Pr&#228;sentationen\HIS_Update_Webinar_MSH_Industrikampagne_15_09_2023\Kennzahlen_MSH.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explosion val="3"/>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2ABD-4D64-8B11-2D1BFDC2F1D8}"/>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2ABD-4D64-8B11-2D1BFDC2F1D8}"/>
              </c:ext>
            </c:extLst>
          </c:dPt>
          <c:dPt>
            <c:idx val="2"/>
            <c:bubble3D val="0"/>
            <c:explosion val="6"/>
            <c:spPr>
              <a:solidFill>
                <a:schemeClr val="accent3"/>
              </a:solidFill>
              <a:ln w="0">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2ABD-4D64-8B11-2D1BFDC2F1D8}"/>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2ABD-4D64-8B11-2D1BFDC2F1D8}"/>
              </c:ext>
            </c:extLst>
          </c:dPt>
          <c:dPt>
            <c:idx val="4"/>
            <c:bubble3D val="0"/>
            <c:explosion val="7"/>
            <c:spPr>
              <a:solidFill>
                <a:schemeClr val="accent5"/>
              </a:solidFill>
              <a:ln w="25400">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2ABD-4D64-8B11-2D1BFDC2F1D8}"/>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2ABD-4D64-8B11-2D1BFDC2F1D8}"/>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2ABD-4D64-8B11-2D1BFDC2F1D8}"/>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2ABD-4D64-8B11-2D1BFDC2F1D8}"/>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2ABD-4D64-8B11-2D1BFDC2F1D8}"/>
              </c:ext>
            </c:extLst>
          </c:dPt>
          <c:dLbls>
            <c:dLbl>
              <c:idx val="0"/>
              <c:delete val="1"/>
              <c:extLst>
                <c:ext xmlns:c15="http://schemas.microsoft.com/office/drawing/2012/chart" uri="{CE6537A1-D6FC-4f65-9D91-7224C49458BB}"/>
                <c:ext xmlns:c16="http://schemas.microsoft.com/office/drawing/2014/chart" uri="{C3380CC4-5D6E-409C-BE32-E72D297353CC}">
                  <c16:uniqueId val="{00000001-2ABD-4D64-8B11-2D1BFDC2F1D8}"/>
                </c:ext>
              </c:extLst>
            </c:dLbl>
            <c:dLbl>
              <c:idx val="1"/>
              <c:delete val="1"/>
              <c:extLst>
                <c:ext xmlns:c15="http://schemas.microsoft.com/office/drawing/2012/chart" uri="{CE6537A1-D6FC-4f65-9D91-7224C49458BB}"/>
                <c:ext xmlns:c16="http://schemas.microsoft.com/office/drawing/2014/chart" uri="{C3380CC4-5D6E-409C-BE32-E72D297353CC}">
                  <c16:uniqueId val="{00000003-2ABD-4D64-8B11-2D1BFDC2F1D8}"/>
                </c:ext>
              </c:extLst>
            </c:dLbl>
            <c:dLbl>
              <c:idx val="2"/>
              <c:layout>
                <c:manualLayout>
                  <c:x val="-0.17870271186933898"/>
                  <c:y val="-0.10512559413838739"/>
                </c:manualLayout>
              </c:layout>
              <c:tx>
                <c:rich>
                  <a:bodyPr rot="0" spcFirstLastPara="1" vertOverflow="ellipsis" vert="horz" wrap="square" lIns="38100" tIns="19050" rIns="38100" bIns="19050" anchor="ctr" anchorCtr="1">
                    <a:noAutofit/>
                  </a:bodyPr>
                  <a:lstStyle/>
                  <a:p>
                    <a:pPr>
                      <a:defRPr sz="1000" b="1" i="0" u="none" strike="noStrike" kern="1200" spc="0" baseline="0">
                        <a:solidFill>
                          <a:schemeClr val="accent1"/>
                        </a:solidFill>
                        <a:latin typeface="+mn-lt"/>
                        <a:ea typeface="+mn-ea"/>
                        <a:cs typeface="+mn-cs"/>
                      </a:defRPr>
                    </a:pPr>
                    <a:fld id="{BE6CABCA-C479-4135-94F3-9146CCAB0ACE}" type="CATEGORYNAME">
                      <a:rPr lang="en-US" sz="1400" smtClean="0">
                        <a:solidFill>
                          <a:schemeClr val="bg1"/>
                        </a:solidFill>
                        <a:highlight>
                          <a:srgbClr val="000000"/>
                        </a:highlight>
                      </a:rPr>
                      <a:pPr>
                        <a:defRPr>
                          <a:solidFill>
                            <a:schemeClr val="accent1"/>
                          </a:solidFill>
                        </a:defRPr>
                      </a:pPr>
                      <a:t>[RUBRIKENNAME]</a:t>
                    </a:fld>
                    <a:endParaRPr lang="en-US" sz="1400" dirty="0">
                      <a:solidFill>
                        <a:schemeClr val="bg1"/>
                      </a:solidFill>
                      <a:highlight>
                        <a:srgbClr val="000000"/>
                      </a:highlight>
                    </a:endParaRPr>
                  </a:p>
                  <a:p>
                    <a:pPr>
                      <a:defRPr>
                        <a:solidFill>
                          <a:schemeClr val="accent1"/>
                        </a:solidFill>
                      </a:defRPr>
                    </a:pPr>
                    <a:r>
                      <a:rPr lang="en-US" sz="1400" baseline="0" dirty="0">
                        <a:solidFill>
                          <a:schemeClr val="bg1"/>
                        </a:solidFill>
                        <a:highlight>
                          <a:srgbClr val="000000"/>
                        </a:highlight>
                      </a:rPr>
                      <a:t>27.5 %</a:t>
                    </a:r>
                    <a:br>
                      <a:rPr lang="en-US" sz="1400" baseline="0" dirty="0">
                        <a:solidFill>
                          <a:schemeClr val="bg1"/>
                        </a:solidFill>
                        <a:highlight>
                          <a:srgbClr val="000000"/>
                        </a:highlight>
                      </a:rPr>
                    </a:br>
                    <a:r>
                      <a:rPr lang="en-US" sz="1400" baseline="0" dirty="0">
                        <a:solidFill>
                          <a:schemeClr val="bg1"/>
                        </a:solidFill>
                        <a:highlight>
                          <a:srgbClr val="000000"/>
                        </a:highlight>
                      </a:rPr>
                      <a:t> (</a:t>
                    </a:r>
                    <a:fld id="{7A7CEB80-D5C1-436A-9620-60CFDEE8E92B}" type="VALUE">
                      <a:rPr lang="en-US" sz="1400" baseline="0" smtClean="0">
                        <a:solidFill>
                          <a:schemeClr val="bg1"/>
                        </a:solidFill>
                        <a:highlight>
                          <a:srgbClr val="000000"/>
                        </a:highlight>
                      </a:rPr>
                      <a:pPr>
                        <a:defRPr>
                          <a:solidFill>
                            <a:schemeClr val="accent1"/>
                          </a:solidFill>
                        </a:defRPr>
                      </a:pPr>
                      <a:t>[WERT]</a:t>
                    </a:fld>
                    <a:r>
                      <a:rPr lang="en-US" sz="1400" baseline="0" dirty="0">
                        <a:solidFill>
                          <a:schemeClr val="bg1"/>
                        </a:solidFill>
                        <a:highlight>
                          <a:srgbClr val="000000"/>
                        </a:highlight>
                      </a:rPr>
                      <a:t>)</a:t>
                    </a: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accent1"/>
                      </a:solidFill>
                      <a:latin typeface="+mn-lt"/>
                      <a:ea typeface="+mn-ea"/>
                      <a:cs typeface="+mn-cs"/>
                    </a:defRPr>
                  </a:pPr>
                  <a:endParaRPr lang="de-DE"/>
                </a:p>
              </c:txPr>
              <c:dLblPos val="bestFit"/>
              <c:showLegendKey val="0"/>
              <c:showVal val="1"/>
              <c:showCatName val="1"/>
              <c:showSerName val="0"/>
              <c:showPercent val="0"/>
              <c:showBubbleSize val="0"/>
              <c:extLst>
                <c:ext xmlns:c15="http://schemas.microsoft.com/office/drawing/2012/chart" uri="{CE6537A1-D6FC-4f65-9D91-7224C49458BB}">
                  <c15:layout>
                    <c:manualLayout>
                      <c:w val="0.17932434812232237"/>
                      <c:h val="0.17929849932722361"/>
                    </c:manualLayout>
                  </c15:layout>
                  <c15:dlblFieldTable/>
                  <c15:showDataLabelsRange val="0"/>
                </c:ext>
                <c:ext xmlns:c16="http://schemas.microsoft.com/office/drawing/2014/chart" uri="{C3380CC4-5D6E-409C-BE32-E72D297353CC}">
                  <c16:uniqueId val="{00000005-2ABD-4D64-8B11-2D1BFDC2F1D8}"/>
                </c:ext>
              </c:extLst>
            </c:dLbl>
            <c:dLbl>
              <c:idx val="3"/>
              <c:delete val="1"/>
              <c:extLst>
                <c:ext xmlns:c15="http://schemas.microsoft.com/office/drawing/2012/chart" uri="{CE6537A1-D6FC-4f65-9D91-7224C49458BB}"/>
                <c:ext xmlns:c16="http://schemas.microsoft.com/office/drawing/2014/chart" uri="{C3380CC4-5D6E-409C-BE32-E72D297353CC}">
                  <c16:uniqueId val="{00000007-2ABD-4D64-8B11-2D1BFDC2F1D8}"/>
                </c:ext>
              </c:extLst>
            </c:dLbl>
            <c:dLbl>
              <c:idx val="4"/>
              <c:layout>
                <c:manualLayout>
                  <c:x val="0.11576071168570794"/>
                  <c:y val="-0.17655598196052677"/>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8B864BDF-0CFB-4A4C-8048-66B4A768AB2B}" type="CATEGORYNAME">
                      <a:rPr lang="en-US" sz="1400">
                        <a:solidFill>
                          <a:schemeClr val="bg1"/>
                        </a:solidFill>
                        <a:highlight>
                          <a:srgbClr val="000000"/>
                        </a:highlight>
                      </a:rPr>
                      <a:pPr>
                        <a:defRPr>
                          <a:solidFill>
                            <a:schemeClr val="accent1"/>
                          </a:solidFill>
                        </a:defRPr>
                      </a:pPr>
                      <a:t>[RUBRIKENNAME]</a:t>
                    </a:fld>
                    <a:br>
                      <a:rPr lang="en-US" sz="1400" baseline="0" dirty="0">
                        <a:solidFill>
                          <a:schemeClr val="bg1"/>
                        </a:solidFill>
                        <a:highlight>
                          <a:srgbClr val="000000"/>
                        </a:highlight>
                      </a:rPr>
                    </a:br>
                    <a:r>
                      <a:rPr lang="en-US" sz="1400" baseline="0" dirty="0">
                        <a:solidFill>
                          <a:schemeClr val="bg1"/>
                        </a:solidFill>
                        <a:highlight>
                          <a:srgbClr val="000000"/>
                        </a:highlight>
                      </a:rPr>
                      <a:t>21.5 %</a:t>
                    </a:r>
                  </a:p>
                  <a:p>
                    <a:pPr>
                      <a:defRPr>
                        <a:solidFill>
                          <a:schemeClr val="accent1"/>
                        </a:solidFill>
                      </a:defRPr>
                    </a:pPr>
                    <a:r>
                      <a:rPr lang="en-US" sz="1400" baseline="0" dirty="0">
                        <a:solidFill>
                          <a:schemeClr val="bg1"/>
                        </a:solidFill>
                        <a:highlight>
                          <a:srgbClr val="000000"/>
                        </a:highlight>
                      </a:rPr>
                      <a:t>(138)</a:t>
                    </a: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de-DE"/>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2ABD-4D64-8B11-2D1BFDC2F1D8}"/>
                </c:ext>
              </c:extLst>
            </c:dLbl>
            <c:dLbl>
              <c:idx val="5"/>
              <c:delete val="1"/>
              <c:extLst>
                <c:ext xmlns:c15="http://schemas.microsoft.com/office/drawing/2012/chart" uri="{CE6537A1-D6FC-4f65-9D91-7224C49458BB}"/>
                <c:ext xmlns:c16="http://schemas.microsoft.com/office/drawing/2014/chart" uri="{C3380CC4-5D6E-409C-BE32-E72D297353CC}">
                  <c16:uniqueId val="{0000000B-2ABD-4D64-8B11-2D1BFDC2F1D8}"/>
                </c:ext>
              </c:extLst>
            </c:dLbl>
            <c:dLbl>
              <c:idx val="6"/>
              <c:delete val="1"/>
              <c:extLst>
                <c:ext xmlns:c15="http://schemas.microsoft.com/office/drawing/2012/chart" uri="{CE6537A1-D6FC-4f65-9D91-7224C49458BB}"/>
                <c:ext xmlns:c16="http://schemas.microsoft.com/office/drawing/2014/chart" uri="{C3380CC4-5D6E-409C-BE32-E72D297353CC}">
                  <c16:uniqueId val="{0000000D-2ABD-4D64-8B11-2D1BFDC2F1D8}"/>
                </c:ext>
              </c:extLst>
            </c:dLbl>
            <c:dLbl>
              <c:idx val="7"/>
              <c:delete val="1"/>
              <c:extLst>
                <c:ext xmlns:c15="http://schemas.microsoft.com/office/drawing/2012/chart" uri="{CE6537A1-D6FC-4f65-9D91-7224C49458BB}"/>
                <c:ext xmlns:c16="http://schemas.microsoft.com/office/drawing/2014/chart" uri="{C3380CC4-5D6E-409C-BE32-E72D297353CC}">
                  <c16:uniqueId val="{0000000F-2ABD-4D64-8B11-2D1BFDC2F1D8}"/>
                </c:ext>
              </c:extLst>
            </c:dLbl>
            <c:dLbl>
              <c:idx val="8"/>
              <c:delete val="1"/>
              <c:extLst>
                <c:ext xmlns:c15="http://schemas.microsoft.com/office/drawing/2012/chart" uri="{CE6537A1-D6FC-4f65-9D91-7224C49458BB}"/>
                <c:ext xmlns:c16="http://schemas.microsoft.com/office/drawing/2014/chart" uri="{C3380CC4-5D6E-409C-BE32-E72D297353CC}">
                  <c16:uniqueId val="{00000011-2ABD-4D64-8B11-2D1BFDC2F1D8}"/>
                </c:ext>
              </c:extLst>
            </c:dLbl>
            <c:spPr>
              <a:noFill/>
              <a:ln>
                <a:noFill/>
              </a:ln>
              <a:effectLst/>
            </c:sp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'Kreisdiagramm %'!$A$1:$A$9</c:f>
              <c:strCache>
                <c:ptCount val="9"/>
                <c:pt idx="0">
                  <c:v>Waldwirtschaft</c:v>
                </c:pt>
                <c:pt idx="1">
                  <c:v>Forstunternehmen, Holztransport</c:v>
                </c:pt>
                <c:pt idx="2">
                  <c:v>Sägereien, Holzwerkstoffwerke</c:v>
                </c:pt>
                <c:pt idx="3">
                  <c:v>Energieholz</c:v>
                </c:pt>
                <c:pt idx="4">
                  <c:v>Holzbau, Zimmerei</c:v>
                </c:pt>
                <c:pt idx="5">
                  <c:v>Schreinereien, Innenausbau</c:v>
                </c:pt>
                <c:pt idx="6">
                  <c:v>Holzwaren: Verpackungen, Paletten usw.</c:v>
                </c:pt>
                <c:pt idx="7">
                  <c:v>Holzhandel, Detailhandel</c:v>
                </c:pt>
                <c:pt idx="8">
                  <c:v>Fachpartner</c:v>
                </c:pt>
              </c:strCache>
            </c:strRef>
          </c:cat>
          <c:val>
            <c:numRef>
              <c:f>'Kreisdiagramm %'!$B$1:$B$9</c:f>
              <c:numCache>
                <c:formatCode>General</c:formatCode>
                <c:ptCount val="9"/>
                <c:pt idx="0">
                  <c:v>28</c:v>
                </c:pt>
                <c:pt idx="1">
                  <c:v>62</c:v>
                </c:pt>
                <c:pt idx="2">
                  <c:v>174</c:v>
                </c:pt>
                <c:pt idx="3">
                  <c:v>25</c:v>
                </c:pt>
                <c:pt idx="4">
                  <c:v>114</c:v>
                </c:pt>
                <c:pt idx="5">
                  <c:v>52</c:v>
                </c:pt>
                <c:pt idx="6">
                  <c:v>45</c:v>
                </c:pt>
                <c:pt idx="7">
                  <c:v>37</c:v>
                </c:pt>
                <c:pt idx="8">
                  <c:v>30</c:v>
                </c:pt>
              </c:numCache>
            </c:numRef>
          </c:val>
          <c:extLst>
            <c:ext xmlns:c16="http://schemas.microsoft.com/office/drawing/2014/chart" uri="{C3380CC4-5D6E-409C-BE32-E72D297353CC}">
              <c16:uniqueId val="{00000012-2ABD-4D64-8B11-2D1BFDC2F1D8}"/>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19274386428963131"/>
          <c:y val="0.83656951488234432"/>
          <c:w val="0.61161481430937414"/>
          <c:h val="0.114965708858646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33AE64-2922-4C04-B625-4EDCC402A16E}" type="doc">
      <dgm:prSet loTypeId="urn:microsoft.com/office/officeart/2005/8/layout/pyramid2" loCatId="pyramid" qsTypeId="urn:microsoft.com/office/officeart/2005/8/quickstyle/3d4" qsCatId="3D" csTypeId="urn:microsoft.com/office/officeart/2005/8/colors/colorful4" csCatId="colorful" phldr="1"/>
      <dgm:spPr/>
    </dgm:pt>
    <dgm:pt modelId="{602FB936-479A-437C-B809-B2D7349B16ED}">
      <dgm:prSet phldrT="[Text]" custT="1"/>
      <dgm:spPr/>
      <dgm:t>
        <a:bodyPr/>
        <a:lstStyle/>
        <a:p>
          <a:r>
            <a:rPr lang="de-DE" sz="2400" dirty="0"/>
            <a:t>Wissensvermittlung</a:t>
          </a:r>
          <a:br>
            <a:rPr lang="de-DE" sz="2400" dirty="0"/>
          </a:br>
          <a:r>
            <a:rPr lang="de-DE" sz="2400" dirty="0"/>
            <a:t>Auf- und Ausbau </a:t>
          </a:r>
          <a:br>
            <a:rPr lang="de-DE" sz="2400" dirty="0"/>
          </a:br>
          <a:r>
            <a:rPr lang="de-DE" sz="2400" dirty="0"/>
            <a:t>der Bekanntheit</a:t>
          </a:r>
          <a:endParaRPr lang="de-CH" sz="2400" dirty="0"/>
        </a:p>
      </dgm:t>
    </dgm:pt>
    <dgm:pt modelId="{C04C2A64-0EC8-48A0-864B-0B09F5A0E48F}" type="parTrans" cxnId="{A483085A-3003-4D11-A8F4-132C6CA62C3A}">
      <dgm:prSet/>
      <dgm:spPr/>
      <dgm:t>
        <a:bodyPr/>
        <a:lstStyle/>
        <a:p>
          <a:endParaRPr lang="de-CH"/>
        </a:p>
      </dgm:t>
    </dgm:pt>
    <dgm:pt modelId="{C7632D3B-6797-4389-9D1E-775987C3B3F6}" type="sibTrans" cxnId="{A483085A-3003-4D11-A8F4-132C6CA62C3A}">
      <dgm:prSet/>
      <dgm:spPr/>
      <dgm:t>
        <a:bodyPr/>
        <a:lstStyle/>
        <a:p>
          <a:endParaRPr lang="de-CH"/>
        </a:p>
      </dgm:t>
    </dgm:pt>
    <dgm:pt modelId="{CA8D742C-69B7-4FEF-8DF8-71DB109B2946}">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2500" dirty="0"/>
            <a:t>Verhaltensänderung</a:t>
          </a:r>
          <a:endParaRPr lang="de-CH" sz="2500" dirty="0"/>
        </a:p>
      </dgm:t>
    </dgm:pt>
    <dgm:pt modelId="{5CB96BEF-DBAB-4DEE-8364-53D723BCFCA8}" type="parTrans" cxnId="{E9607FFE-B4EB-4239-9CE1-0AC0A8B9B0E3}">
      <dgm:prSet/>
      <dgm:spPr/>
      <dgm:t>
        <a:bodyPr/>
        <a:lstStyle/>
        <a:p>
          <a:endParaRPr lang="de-CH"/>
        </a:p>
      </dgm:t>
    </dgm:pt>
    <dgm:pt modelId="{590CD7E7-B787-4CF1-B3E3-04C9AB32811C}" type="sibTrans" cxnId="{E9607FFE-B4EB-4239-9CE1-0AC0A8B9B0E3}">
      <dgm:prSet/>
      <dgm:spPr/>
      <dgm:t>
        <a:bodyPr/>
        <a:lstStyle/>
        <a:p>
          <a:endParaRPr lang="de-CH"/>
        </a:p>
      </dgm:t>
    </dgm:pt>
    <dgm:pt modelId="{72A3AAB6-38CE-41A8-9476-C653FFE6001E}">
      <dgm:prSet custT="1"/>
      <dgm:spPr/>
      <dgm:t>
        <a:bodyPr/>
        <a:lstStyle/>
        <a:p>
          <a:r>
            <a:rPr lang="de-CH" sz="2500" dirty="0"/>
            <a:t>Einstellungsänderung</a:t>
          </a:r>
        </a:p>
      </dgm:t>
    </dgm:pt>
    <dgm:pt modelId="{FDD2EAB9-3DCC-4436-BC2E-FA31EAFD5BCE}" type="parTrans" cxnId="{E9344AE6-F593-4121-B1C8-7AA90BC210D4}">
      <dgm:prSet/>
      <dgm:spPr/>
      <dgm:t>
        <a:bodyPr/>
        <a:lstStyle/>
        <a:p>
          <a:endParaRPr lang="de-CH"/>
        </a:p>
      </dgm:t>
    </dgm:pt>
    <dgm:pt modelId="{26E47256-73EC-4AB2-B5FD-0E0039E42610}" type="sibTrans" cxnId="{E9344AE6-F593-4121-B1C8-7AA90BC210D4}">
      <dgm:prSet/>
      <dgm:spPr/>
      <dgm:t>
        <a:bodyPr/>
        <a:lstStyle/>
        <a:p>
          <a:endParaRPr lang="de-CH"/>
        </a:p>
      </dgm:t>
    </dgm:pt>
    <dgm:pt modelId="{3B98E063-D121-4821-8C61-258D851F7DB4}" type="pres">
      <dgm:prSet presAssocID="{E433AE64-2922-4C04-B625-4EDCC402A16E}" presName="compositeShape" presStyleCnt="0">
        <dgm:presLayoutVars>
          <dgm:dir/>
          <dgm:resizeHandles/>
        </dgm:presLayoutVars>
      </dgm:prSet>
      <dgm:spPr/>
    </dgm:pt>
    <dgm:pt modelId="{691F9D39-2A03-4788-9251-AE26AFCAA564}" type="pres">
      <dgm:prSet presAssocID="{E433AE64-2922-4C04-B625-4EDCC402A16E}" presName="pyramid" presStyleLbl="node1" presStyleIdx="0" presStyleCnt="1"/>
      <dgm:spPr/>
    </dgm:pt>
    <dgm:pt modelId="{763A0D84-EA04-4D93-B690-71B28762F945}" type="pres">
      <dgm:prSet presAssocID="{E433AE64-2922-4C04-B625-4EDCC402A16E}" presName="theList" presStyleCnt="0"/>
      <dgm:spPr/>
    </dgm:pt>
    <dgm:pt modelId="{8EB494E8-EEF8-43AD-A451-2ADBF7698136}" type="pres">
      <dgm:prSet presAssocID="{CA8D742C-69B7-4FEF-8DF8-71DB109B2946}" presName="aNode" presStyleLbl="fgAcc1" presStyleIdx="0" presStyleCnt="3" custScaleX="133112" custLinFactNeighborX="32608" custLinFactNeighborY="-17674">
        <dgm:presLayoutVars>
          <dgm:bulletEnabled val="1"/>
        </dgm:presLayoutVars>
      </dgm:prSet>
      <dgm:spPr/>
    </dgm:pt>
    <dgm:pt modelId="{1706A2FD-BA7C-4ED1-9904-7C1D3D3A38D9}" type="pres">
      <dgm:prSet presAssocID="{CA8D742C-69B7-4FEF-8DF8-71DB109B2946}" presName="aSpace" presStyleCnt="0"/>
      <dgm:spPr/>
    </dgm:pt>
    <dgm:pt modelId="{C4D6EF59-2A3B-4870-9482-5A11EE0F9DB4}" type="pres">
      <dgm:prSet presAssocID="{72A3AAB6-38CE-41A8-9476-C653FFE6001E}" presName="aNode" presStyleLbl="fgAcc1" presStyleIdx="1" presStyleCnt="3" custScaleX="133112" custLinFactNeighborX="32608" custLinFactNeighborY="-17674">
        <dgm:presLayoutVars>
          <dgm:bulletEnabled val="1"/>
        </dgm:presLayoutVars>
      </dgm:prSet>
      <dgm:spPr/>
    </dgm:pt>
    <dgm:pt modelId="{A4C72F49-2711-48F7-9612-7358B5F99E0E}" type="pres">
      <dgm:prSet presAssocID="{72A3AAB6-38CE-41A8-9476-C653FFE6001E}" presName="aSpace" presStyleCnt="0"/>
      <dgm:spPr/>
    </dgm:pt>
    <dgm:pt modelId="{A6D93836-DC70-4CF9-BC16-93CE0CFA5C44}" type="pres">
      <dgm:prSet presAssocID="{602FB936-479A-437C-B809-B2D7349B16ED}" presName="aNode" presStyleLbl="fgAcc1" presStyleIdx="2" presStyleCnt="3" custScaleX="133112" custLinFactNeighborX="32608" custLinFactNeighborY="-17674">
        <dgm:presLayoutVars>
          <dgm:bulletEnabled val="1"/>
        </dgm:presLayoutVars>
      </dgm:prSet>
      <dgm:spPr/>
    </dgm:pt>
    <dgm:pt modelId="{50752A9C-41A5-4ED6-A182-A6F6BA258F6F}" type="pres">
      <dgm:prSet presAssocID="{602FB936-479A-437C-B809-B2D7349B16ED}" presName="aSpace" presStyleCnt="0"/>
      <dgm:spPr/>
    </dgm:pt>
  </dgm:ptLst>
  <dgm:cxnLst>
    <dgm:cxn modelId="{1D6F352B-E515-4BB2-933A-116139D30A10}" type="presOf" srcId="{E433AE64-2922-4C04-B625-4EDCC402A16E}" destId="{3B98E063-D121-4821-8C61-258D851F7DB4}" srcOrd="0" destOrd="0" presId="urn:microsoft.com/office/officeart/2005/8/layout/pyramid2"/>
    <dgm:cxn modelId="{718A9A5D-0BB6-4B33-BA58-F71D188E1D01}" type="presOf" srcId="{CA8D742C-69B7-4FEF-8DF8-71DB109B2946}" destId="{8EB494E8-EEF8-43AD-A451-2ADBF7698136}" srcOrd="0" destOrd="0" presId="urn:microsoft.com/office/officeart/2005/8/layout/pyramid2"/>
    <dgm:cxn modelId="{A483085A-3003-4D11-A8F4-132C6CA62C3A}" srcId="{E433AE64-2922-4C04-B625-4EDCC402A16E}" destId="{602FB936-479A-437C-B809-B2D7349B16ED}" srcOrd="2" destOrd="0" parTransId="{C04C2A64-0EC8-48A0-864B-0B09F5A0E48F}" sibTransId="{C7632D3B-6797-4389-9D1E-775987C3B3F6}"/>
    <dgm:cxn modelId="{D238A1A0-8935-4A17-8913-12C01FA040E4}" type="presOf" srcId="{602FB936-479A-437C-B809-B2D7349B16ED}" destId="{A6D93836-DC70-4CF9-BC16-93CE0CFA5C44}" srcOrd="0" destOrd="0" presId="urn:microsoft.com/office/officeart/2005/8/layout/pyramid2"/>
    <dgm:cxn modelId="{8A8794DE-2C29-405C-8FEA-8F1AE6142269}" type="presOf" srcId="{72A3AAB6-38CE-41A8-9476-C653FFE6001E}" destId="{C4D6EF59-2A3B-4870-9482-5A11EE0F9DB4}" srcOrd="0" destOrd="0" presId="urn:microsoft.com/office/officeart/2005/8/layout/pyramid2"/>
    <dgm:cxn modelId="{E9344AE6-F593-4121-B1C8-7AA90BC210D4}" srcId="{E433AE64-2922-4C04-B625-4EDCC402A16E}" destId="{72A3AAB6-38CE-41A8-9476-C653FFE6001E}" srcOrd="1" destOrd="0" parTransId="{FDD2EAB9-3DCC-4436-BC2E-FA31EAFD5BCE}" sibTransId="{26E47256-73EC-4AB2-B5FD-0E0039E42610}"/>
    <dgm:cxn modelId="{E9607FFE-B4EB-4239-9CE1-0AC0A8B9B0E3}" srcId="{E433AE64-2922-4C04-B625-4EDCC402A16E}" destId="{CA8D742C-69B7-4FEF-8DF8-71DB109B2946}" srcOrd="0" destOrd="0" parTransId="{5CB96BEF-DBAB-4DEE-8364-53D723BCFCA8}" sibTransId="{590CD7E7-B787-4CF1-B3E3-04C9AB32811C}"/>
    <dgm:cxn modelId="{4834E11A-459F-4C8E-B5D0-845F6988A2D2}" type="presParOf" srcId="{3B98E063-D121-4821-8C61-258D851F7DB4}" destId="{691F9D39-2A03-4788-9251-AE26AFCAA564}" srcOrd="0" destOrd="0" presId="urn:microsoft.com/office/officeart/2005/8/layout/pyramid2"/>
    <dgm:cxn modelId="{FCB03DFD-BA1B-40C8-9181-E24E85293DB1}" type="presParOf" srcId="{3B98E063-D121-4821-8C61-258D851F7DB4}" destId="{763A0D84-EA04-4D93-B690-71B28762F945}" srcOrd="1" destOrd="0" presId="urn:microsoft.com/office/officeart/2005/8/layout/pyramid2"/>
    <dgm:cxn modelId="{ACE6AB68-26EF-481C-AF41-7B92CE64B125}" type="presParOf" srcId="{763A0D84-EA04-4D93-B690-71B28762F945}" destId="{8EB494E8-EEF8-43AD-A451-2ADBF7698136}" srcOrd="0" destOrd="0" presId="urn:microsoft.com/office/officeart/2005/8/layout/pyramid2"/>
    <dgm:cxn modelId="{3FA2AAEA-2A5B-4B15-AAC1-C01F2E5717CC}" type="presParOf" srcId="{763A0D84-EA04-4D93-B690-71B28762F945}" destId="{1706A2FD-BA7C-4ED1-9904-7C1D3D3A38D9}" srcOrd="1" destOrd="0" presId="urn:microsoft.com/office/officeart/2005/8/layout/pyramid2"/>
    <dgm:cxn modelId="{DC4C723D-BD1B-4798-9B01-50C60AFF85DC}" type="presParOf" srcId="{763A0D84-EA04-4D93-B690-71B28762F945}" destId="{C4D6EF59-2A3B-4870-9482-5A11EE0F9DB4}" srcOrd="2" destOrd="0" presId="urn:microsoft.com/office/officeart/2005/8/layout/pyramid2"/>
    <dgm:cxn modelId="{E66A6095-A2AC-4830-901E-EFC4C6CE0154}" type="presParOf" srcId="{763A0D84-EA04-4D93-B690-71B28762F945}" destId="{A4C72F49-2711-48F7-9612-7358B5F99E0E}" srcOrd="3" destOrd="0" presId="urn:microsoft.com/office/officeart/2005/8/layout/pyramid2"/>
    <dgm:cxn modelId="{3824F91C-45DB-432C-B387-13CA3A020E93}" type="presParOf" srcId="{763A0D84-EA04-4D93-B690-71B28762F945}" destId="{A6D93836-DC70-4CF9-BC16-93CE0CFA5C44}" srcOrd="4" destOrd="0" presId="urn:microsoft.com/office/officeart/2005/8/layout/pyramid2"/>
    <dgm:cxn modelId="{6A56090D-D8FC-4508-AA2B-8ACF6A008D9B}" type="presParOf" srcId="{763A0D84-EA04-4D93-B690-71B28762F945}" destId="{50752A9C-41A5-4ED6-A182-A6F6BA258F6F}"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33AE64-2922-4C04-B625-4EDCC402A16E}" type="doc">
      <dgm:prSet loTypeId="urn:microsoft.com/office/officeart/2005/8/layout/pyramid1" loCatId="pyramid" qsTypeId="urn:microsoft.com/office/officeart/2005/8/quickstyle/simple1" qsCatId="simple" csTypeId="urn:microsoft.com/office/officeart/2005/8/colors/colorful4" csCatId="colorful" phldr="1"/>
      <dgm:spPr/>
    </dgm:pt>
    <dgm:pt modelId="{EA01F889-3C4F-4C9A-A35B-C81D5CF377CB}">
      <dgm:prSet phldrT="[Text]"/>
      <dgm:spPr/>
      <dgm:t>
        <a:bodyPr/>
        <a:lstStyle/>
        <a:p>
          <a:pPr>
            <a:spcBef>
              <a:spcPts val="600"/>
            </a:spcBef>
          </a:pPr>
          <a:br>
            <a:rPr lang="de-DE" dirty="0">
              <a:solidFill>
                <a:schemeClr val="bg1"/>
              </a:solidFill>
            </a:rPr>
          </a:br>
          <a:r>
            <a:rPr lang="de-DE" dirty="0">
              <a:solidFill>
                <a:schemeClr val="bg1"/>
              </a:solidFill>
            </a:rPr>
            <a:t>Kauf</a:t>
          </a:r>
          <a:endParaRPr lang="de-CH" dirty="0">
            <a:solidFill>
              <a:schemeClr val="bg1"/>
            </a:solidFill>
          </a:endParaRPr>
        </a:p>
      </dgm:t>
    </dgm:pt>
    <dgm:pt modelId="{A004FC7A-220A-470B-AE62-2EC5D64C1FA8}" type="parTrans" cxnId="{DA9C7A6A-E96D-4B4B-AF41-96B6E5BC8141}">
      <dgm:prSet/>
      <dgm:spPr/>
      <dgm:t>
        <a:bodyPr/>
        <a:lstStyle/>
        <a:p>
          <a:endParaRPr lang="de-CH"/>
        </a:p>
      </dgm:t>
    </dgm:pt>
    <dgm:pt modelId="{BE9D14E4-7D5F-46CA-AC25-F2063F6297E0}" type="sibTrans" cxnId="{DA9C7A6A-E96D-4B4B-AF41-96B6E5BC8141}">
      <dgm:prSet/>
      <dgm:spPr/>
      <dgm:t>
        <a:bodyPr/>
        <a:lstStyle/>
        <a:p>
          <a:endParaRPr lang="de-CH"/>
        </a:p>
      </dgm:t>
    </dgm:pt>
    <dgm:pt modelId="{C944C9AB-8F97-4F81-AAFC-B70C91B56F6B}">
      <dgm:prSet phldrT="[Text]"/>
      <dgm:spPr/>
      <dgm:t>
        <a:bodyPr/>
        <a:lstStyle/>
        <a:p>
          <a:r>
            <a:rPr lang="de-DE" dirty="0">
              <a:solidFill>
                <a:schemeClr val="bg1"/>
              </a:solidFill>
            </a:rPr>
            <a:t>Vom Nutzen überzeugt</a:t>
          </a:r>
          <a:endParaRPr lang="de-CH" dirty="0">
            <a:solidFill>
              <a:schemeClr val="bg1"/>
            </a:solidFill>
          </a:endParaRPr>
        </a:p>
      </dgm:t>
    </dgm:pt>
    <dgm:pt modelId="{569C3940-E86F-44DF-95FC-CF7D2D794CB0}" type="parTrans" cxnId="{67069DD4-898C-459F-967F-2C59034FB6CB}">
      <dgm:prSet/>
      <dgm:spPr/>
      <dgm:t>
        <a:bodyPr/>
        <a:lstStyle/>
        <a:p>
          <a:endParaRPr lang="de-CH"/>
        </a:p>
      </dgm:t>
    </dgm:pt>
    <dgm:pt modelId="{5094713C-AD6C-4C75-BB11-99A4FA453760}" type="sibTrans" cxnId="{67069DD4-898C-459F-967F-2C59034FB6CB}">
      <dgm:prSet/>
      <dgm:spPr/>
      <dgm:t>
        <a:bodyPr/>
        <a:lstStyle/>
        <a:p>
          <a:endParaRPr lang="de-CH"/>
        </a:p>
      </dgm:t>
    </dgm:pt>
    <dgm:pt modelId="{602FB936-479A-437C-B809-B2D7349B16ED}">
      <dgm:prSet phldrT="[Text]"/>
      <dgm:spPr/>
      <dgm:t>
        <a:bodyPr/>
        <a:lstStyle/>
        <a:p>
          <a:r>
            <a:rPr lang="de-DE" dirty="0"/>
            <a:t>Label Schweizer Holz ist unbekannt</a:t>
          </a:r>
          <a:endParaRPr lang="de-CH" dirty="0"/>
        </a:p>
      </dgm:t>
    </dgm:pt>
    <dgm:pt modelId="{C04C2A64-0EC8-48A0-864B-0B09F5A0E48F}" type="parTrans" cxnId="{A483085A-3003-4D11-A8F4-132C6CA62C3A}">
      <dgm:prSet/>
      <dgm:spPr/>
      <dgm:t>
        <a:bodyPr/>
        <a:lstStyle/>
        <a:p>
          <a:endParaRPr lang="de-CH"/>
        </a:p>
      </dgm:t>
    </dgm:pt>
    <dgm:pt modelId="{C7632D3B-6797-4389-9D1E-775987C3B3F6}" type="sibTrans" cxnId="{A483085A-3003-4D11-A8F4-132C6CA62C3A}">
      <dgm:prSet/>
      <dgm:spPr/>
      <dgm:t>
        <a:bodyPr/>
        <a:lstStyle/>
        <a:p>
          <a:endParaRPr lang="de-CH"/>
        </a:p>
      </dgm:t>
    </dgm:pt>
    <dgm:pt modelId="{CA8D742C-69B7-4FEF-8DF8-71DB109B2946}">
      <dgm:prSet/>
      <dgm:spPr/>
      <dgm:t>
        <a:bodyPr/>
        <a:lstStyle/>
        <a:p>
          <a:r>
            <a:rPr lang="de-DE" dirty="0">
              <a:solidFill>
                <a:schemeClr val="bg1"/>
              </a:solidFill>
            </a:rPr>
            <a:t>Nutzen von </a:t>
          </a:r>
          <a:br>
            <a:rPr lang="de-DE" dirty="0">
              <a:solidFill>
                <a:schemeClr val="bg1"/>
              </a:solidFill>
            </a:rPr>
          </a:br>
          <a:r>
            <a:rPr lang="de-DE" dirty="0">
              <a:solidFill>
                <a:schemeClr val="bg1"/>
              </a:solidFill>
            </a:rPr>
            <a:t>Schweizer Holz ist bekannt</a:t>
          </a:r>
          <a:endParaRPr lang="de-CH" dirty="0">
            <a:solidFill>
              <a:schemeClr val="bg1"/>
            </a:solidFill>
          </a:endParaRPr>
        </a:p>
      </dgm:t>
    </dgm:pt>
    <dgm:pt modelId="{5CB96BEF-DBAB-4DEE-8364-53D723BCFCA8}" type="parTrans" cxnId="{E9607FFE-B4EB-4239-9CE1-0AC0A8B9B0E3}">
      <dgm:prSet/>
      <dgm:spPr/>
      <dgm:t>
        <a:bodyPr/>
        <a:lstStyle/>
        <a:p>
          <a:endParaRPr lang="de-CH"/>
        </a:p>
      </dgm:t>
    </dgm:pt>
    <dgm:pt modelId="{590CD7E7-B787-4CF1-B3E3-04C9AB32811C}" type="sibTrans" cxnId="{E9607FFE-B4EB-4239-9CE1-0AC0A8B9B0E3}">
      <dgm:prSet/>
      <dgm:spPr/>
      <dgm:t>
        <a:bodyPr/>
        <a:lstStyle/>
        <a:p>
          <a:endParaRPr lang="de-CH"/>
        </a:p>
      </dgm:t>
    </dgm:pt>
    <dgm:pt modelId="{72A3AAB6-38CE-41A8-9476-C653FFE6001E}">
      <dgm:prSet/>
      <dgm:spPr/>
      <dgm:t>
        <a:bodyPr/>
        <a:lstStyle/>
        <a:p>
          <a:r>
            <a:rPr lang="de-DE" dirty="0"/>
            <a:t>Label Schweizer Holz ist bekannt</a:t>
          </a:r>
          <a:endParaRPr lang="de-CH" dirty="0"/>
        </a:p>
      </dgm:t>
    </dgm:pt>
    <dgm:pt modelId="{FDD2EAB9-3DCC-4436-BC2E-FA31EAFD5BCE}" type="parTrans" cxnId="{E9344AE6-F593-4121-B1C8-7AA90BC210D4}">
      <dgm:prSet/>
      <dgm:spPr/>
      <dgm:t>
        <a:bodyPr/>
        <a:lstStyle/>
        <a:p>
          <a:endParaRPr lang="de-CH"/>
        </a:p>
      </dgm:t>
    </dgm:pt>
    <dgm:pt modelId="{26E47256-73EC-4AB2-B5FD-0E0039E42610}" type="sibTrans" cxnId="{E9344AE6-F593-4121-B1C8-7AA90BC210D4}">
      <dgm:prSet/>
      <dgm:spPr/>
      <dgm:t>
        <a:bodyPr/>
        <a:lstStyle/>
        <a:p>
          <a:endParaRPr lang="de-CH"/>
        </a:p>
      </dgm:t>
    </dgm:pt>
    <dgm:pt modelId="{8AA70B64-BC80-45E6-BF03-FE4066EF69F0}" type="pres">
      <dgm:prSet presAssocID="{E433AE64-2922-4C04-B625-4EDCC402A16E}" presName="Name0" presStyleCnt="0">
        <dgm:presLayoutVars>
          <dgm:dir/>
          <dgm:animLvl val="lvl"/>
          <dgm:resizeHandles val="exact"/>
        </dgm:presLayoutVars>
      </dgm:prSet>
      <dgm:spPr/>
    </dgm:pt>
    <dgm:pt modelId="{917103B4-E879-40D2-A5F4-7891D149ABBA}" type="pres">
      <dgm:prSet presAssocID="{EA01F889-3C4F-4C9A-A35B-C81D5CF377CB}" presName="Name8" presStyleCnt="0"/>
      <dgm:spPr/>
    </dgm:pt>
    <dgm:pt modelId="{818D9D20-59D5-4CCA-8F52-D97B66FA6B52}" type="pres">
      <dgm:prSet presAssocID="{EA01F889-3C4F-4C9A-A35B-C81D5CF377CB}" presName="level" presStyleLbl="node1" presStyleIdx="0" presStyleCnt="5" custScaleY="171422">
        <dgm:presLayoutVars>
          <dgm:chMax val="1"/>
          <dgm:bulletEnabled val="1"/>
        </dgm:presLayoutVars>
      </dgm:prSet>
      <dgm:spPr/>
    </dgm:pt>
    <dgm:pt modelId="{186FA682-3510-42CA-B5A5-C089F1F6FB03}" type="pres">
      <dgm:prSet presAssocID="{EA01F889-3C4F-4C9A-A35B-C81D5CF377CB}" presName="levelTx" presStyleLbl="revTx" presStyleIdx="0" presStyleCnt="0">
        <dgm:presLayoutVars>
          <dgm:chMax val="1"/>
          <dgm:bulletEnabled val="1"/>
        </dgm:presLayoutVars>
      </dgm:prSet>
      <dgm:spPr/>
    </dgm:pt>
    <dgm:pt modelId="{7AEFF86C-AF06-419D-946A-368F1445786D}" type="pres">
      <dgm:prSet presAssocID="{C944C9AB-8F97-4F81-AAFC-B70C91B56F6B}" presName="Name8" presStyleCnt="0"/>
      <dgm:spPr/>
    </dgm:pt>
    <dgm:pt modelId="{EE987F02-FD9C-4DD3-B69B-DCF456E0FC02}" type="pres">
      <dgm:prSet presAssocID="{C944C9AB-8F97-4F81-AAFC-B70C91B56F6B}" presName="level" presStyleLbl="node1" presStyleIdx="1" presStyleCnt="5">
        <dgm:presLayoutVars>
          <dgm:chMax val="1"/>
          <dgm:bulletEnabled val="1"/>
        </dgm:presLayoutVars>
      </dgm:prSet>
      <dgm:spPr/>
    </dgm:pt>
    <dgm:pt modelId="{EA87A099-A843-4BE9-BB32-2877E3D6A446}" type="pres">
      <dgm:prSet presAssocID="{C944C9AB-8F97-4F81-AAFC-B70C91B56F6B}" presName="levelTx" presStyleLbl="revTx" presStyleIdx="0" presStyleCnt="0">
        <dgm:presLayoutVars>
          <dgm:chMax val="1"/>
          <dgm:bulletEnabled val="1"/>
        </dgm:presLayoutVars>
      </dgm:prSet>
      <dgm:spPr/>
    </dgm:pt>
    <dgm:pt modelId="{16D705D4-1EDF-4E78-A101-4FD50C6800BB}" type="pres">
      <dgm:prSet presAssocID="{CA8D742C-69B7-4FEF-8DF8-71DB109B2946}" presName="Name8" presStyleCnt="0"/>
      <dgm:spPr/>
    </dgm:pt>
    <dgm:pt modelId="{08B4BDD1-9F26-4620-A5F5-CEB31FEFA958}" type="pres">
      <dgm:prSet presAssocID="{CA8D742C-69B7-4FEF-8DF8-71DB109B2946}" presName="level" presStyleLbl="node1" presStyleIdx="2" presStyleCnt="5">
        <dgm:presLayoutVars>
          <dgm:chMax val="1"/>
          <dgm:bulletEnabled val="1"/>
        </dgm:presLayoutVars>
      </dgm:prSet>
      <dgm:spPr/>
    </dgm:pt>
    <dgm:pt modelId="{474B6EB4-AA8E-43C2-9800-1C25987460B7}" type="pres">
      <dgm:prSet presAssocID="{CA8D742C-69B7-4FEF-8DF8-71DB109B2946}" presName="levelTx" presStyleLbl="revTx" presStyleIdx="0" presStyleCnt="0">
        <dgm:presLayoutVars>
          <dgm:chMax val="1"/>
          <dgm:bulletEnabled val="1"/>
        </dgm:presLayoutVars>
      </dgm:prSet>
      <dgm:spPr/>
    </dgm:pt>
    <dgm:pt modelId="{161E387E-D8B7-4400-BDDD-C452B882F06D}" type="pres">
      <dgm:prSet presAssocID="{72A3AAB6-38CE-41A8-9476-C653FFE6001E}" presName="Name8" presStyleCnt="0"/>
      <dgm:spPr/>
    </dgm:pt>
    <dgm:pt modelId="{F5FAA12E-194C-49EB-A349-8F8F13AE418C}" type="pres">
      <dgm:prSet presAssocID="{72A3AAB6-38CE-41A8-9476-C653FFE6001E}" presName="level" presStyleLbl="node1" presStyleIdx="3" presStyleCnt="5">
        <dgm:presLayoutVars>
          <dgm:chMax val="1"/>
          <dgm:bulletEnabled val="1"/>
        </dgm:presLayoutVars>
      </dgm:prSet>
      <dgm:spPr/>
    </dgm:pt>
    <dgm:pt modelId="{4A4440B5-5655-4891-A192-1654312A2586}" type="pres">
      <dgm:prSet presAssocID="{72A3AAB6-38CE-41A8-9476-C653FFE6001E}" presName="levelTx" presStyleLbl="revTx" presStyleIdx="0" presStyleCnt="0">
        <dgm:presLayoutVars>
          <dgm:chMax val="1"/>
          <dgm:bulletEnabled val="1"/>
        </dgm:presLayoutVars>
      </dgm:prSet>
      <dgm:spPr/>
    </dgm:pt>
    <dgm:pt modelId="{98CF8468-9EA9-4291-994F-E9F71AAC988A}" type="pres">
      <dgm:prSet presAssocID="{602FB936-479A-437C-B809-B2D7349B16ED}" presName="Name8" presStyleCnt="0"/>
      <dgm:spPr/>
    </dgm:pt>
    <dgm:pt modelId="{DBAADC1A-89F4-4B18-A20B-DD477BF52848}" type="pres">
      <dgm:prSet presAssocID="{602FB936-479A-437C-B809-B2D7349B16ED}" presName="level" presStyleLbl="node1" presStyleIdx="4" presStyleCnt="5">
        <dgm:presLayoutVars>
          <dgm:chMax val="1"/>
          <dgm:bulletEnabled val="1"/>
        </dgm:presLayoutVars>
      </dgm:prSet>
      <dgm:spPr/>
    </dgm:pt>
    <dgm:pt modelId="{D82D0AAB-AB28-4017-9636-9E610585F461}" type="pres">
      <dgm:prSet presAssocID="{602FB936-479A-437C-B809-B2D7349B16ED}" presName="levelTx" presStyleLbl="revTx" presStyleIdx="0" presStyleCnt="0">
        <dgm:presLayoutVars>
          <dgm:chMax val="1"/>
          <dgm:bulletEnabled val="1"/>
        </dgm:presLayoutVars>
      </dgm:prSet>
      <dgm:spPr/>
    </dgm:pt>
  </dgm:ptLst>
  <dgm:cxnLst>
    <dgm:cxn modelId="{190C2D0C-4744-489D-9982-E934687B4CB7}" type="presOf" srcId="{602FB936-479A-437C-B809-B2D7349B16ED}" destId="{D82D0AAB-AB28-4017-9636-9E610585F461}" srcOrd="1" destOrd="0" presId="urn:microsoft.com/office/officeart/2005/8/layout/pyramid1"/>
    <dgm:cxn modelId="{4B41FF1B-640B-4198-BB73-513EE76B7DAC}" type="presOf" srcId="{C944C9AB-8F97-4F81-AAFC-B70C91B56F6B}" destId="{EE987F02-FD9C-4DD3-B69B-DCF456E0FC02}" srcOrd="0" destOrd="0" presId="urn:microsoft.com/office/officeart/2005/8/layout/pyramid1"/>
    <dgm:cxn modelId="{4AF0DF2C-7F9E-4BEE-8421-F537E7F22962}" type="presOf" srcId="{EA01F889-3C4F-4C9A-A35B-C81D5CF377CB}" destId="{818D9D20-59D5-4CCA-8F52-D97B66FA6B52}" srcOrd="0" destOrd="0" presId="urn:microsoft.com/office/officeart/2005/8/layout/pyramid1"/>
    <dgm:cxn modelId="{1D2A2464-C430-4435-973F-1EB5FDE08ACC}" type="presOf" srcId="{602FB936-479A-437C-B809-B2D7349B16ED}" destId="{DBAADC1A-89F4-4B18-A20B-DD477BF52848}" srcOrd="0" destOrd="0" presId="urn:microsoft.com/office/officeart/2005/8/layout/pyramid1"/>
    <dgm:cxn modelId="{3CD61A66-E86F-48C1-8C37-987EE0A1942A}" type="presOf" srcId="{CA8D742C-69B7-4FEF-8DF8-71DB109B2946}" destId="{08B4BDD1-9F26-4620-A5F5-CEB31FEFA958}" srcOrd="0" destOrd="0" presId="urn:microsoft.com/office/officeart/2005/8/layout/pyramid1"/>
    <dgm:cxn modelId="{D0298969-27BA-4104-8985-986029F302F8}" type="presOf" srcId="{CA8D742C-69B7-4FEF-8DF8-71DB109B2946}" destId="{474B6EB4-AA8E-43C2-9800-1C25987460B7}" srcOrd="1" destOrd="0" presId="urn:microsoft.com/office/officeart/2005/8/layout/pyramid1"/>
    <dgm:cxn modelId="{DA9C7A6A-E96D-4B4B-AF41-96B6E5BC8141}" srcId="{E433AE64-2922-4C04-B625-4EDCC402A16E}" destId="{EA01F889-3C4F-4C9A-A35B-C81D5CF377CB}" srcOrd="0" destOrd="0" parTransId="{A004FC7A-220A-470B-AE62-2EC5D64C1FA8}" sibTransId="{BE9D14E4-7D5F-46CA-AC25-F2063F6297E0}"/>
    <dgm:cxn modelId="{E6027C52-9462-4CB0-955D-62598BA71DC5}" type="presOf" srcId="{C944C9AB-8F97-4F81-AAFC-B70C91B56F6B}" destId="{EA87A099-A843-4BE9-BB32-2877E3D6A446}" srcOrd="1" destOrd="0" presId="urn:microsoft.com/office/officeart/2005/8/layout/pyramid1"/>
    <dgm:cxn modelId="{A483085A-3003-4D11-A8F4-132C6CA62C3A}" srcId="{E433AE64-2922-4C04-B625-4EDCC402A16E}" destId="{602FB936-479A-437C-B809-B2D7349B16ED}" srcOrd="4" destOrd="0" parTransId="{C04C2A64-0EC8-48A0-864B-0B09F5A0E48F}" sibTransId="{C7632D3B-6797-4389-9D1E-775987C3B3F6}"/>
    <dgm:cxn modelId="{A8E87A8F-DF1F-4B86-BE59-C43BD49E91D2}" type="presOf" srcId="{72A3AAB6-38CE-41A8-9476-C653FFE6001E}" destId="{4A4440B5-5655-4891-A192-1654312A2586}" srcOrd="1" destOrd="0" presId="urn:microsoft.com/office/officeart/2005/8/layout/pyramid1"/>
    <dgm:cxn modelId="{617CB494-BED3-45F4-A9D5-21CFB3AB7541}" type="presOf" srcId="{72A3AAB6-38CE-41A8-9476-C653FFE6001E}" destId="{F5FAA12E-194C-49EB-A349-8F8F13AE418C}" srcOrd="0" destOrd="0" presId="urn:microsoft.com/office/officeart/2005/8/layout/pyramid1"/>
    <dgm:cxn modelId="{04BE95C4-66E2-452D-9859-2609249542E6}" type="presOf" srcId="{EA01F889-3C4F-4C9A-A35B-C81D5CF377CB}" destId="{186FA682-3510-42CA-B5A5-C089F1F6FB03}" srcOrd="1" destOrd="0" presId="urn:microsoft.com/office/officeart/2005/8/layout/pyramid1"/>
    <dgm:cxn modelId="{67069DD4-898C-459F-967F-2C59034FB6CB}" srcId="{E433AE64-2922-4C04-B625-4EDCC402A16E}" destId="{C944C9AB-8F97-4F81-AAFC-B70C91B56F6B}" srcOrd="1" destOrd="0" parTransId="{569C3940-E86F-44DF-95FC-CF7D2D794CB0}" sibTransId="{5094713C-AD6C-4C75-BB11-99A4FA453760}"/>
    <dgm:cxn modelId="{E9344AE6-F593-4121-B1C8-7AA90BC210D4}" srcId="{E433AE64-2922-4C04-B625-4EDCC402A16E}" destId="{72A3AAB6-38CE-41A8-9476-C653FFE6001E}" srcOrd="3" destOrd="0" parTransId="{FDD2EAB9-3DCC-4436-BC2E-FA31EAFD5BCE}" sibTransId="{26E47256-73EC-4AB2-B5FD-0E0039E42610}"/>
    <dgm:cxn modelId="{1B4EA2E6-053E-4F76-AD45-3428EDA74253}" type="presOf" srcId="{E433AE64-2922-4C04-B625-4EDCC402A16E}" destId="{8AA70B64-BC80-45E6-BF03-FE4066EF69F0}" srcOrd="0" destOrd="0" presId="urn:microsoft.com/office/officeart/2005/8/layout/pyramid1"/>
    <dgm:cxn modelId="{E9607FFE-B4EB-4239-9CE1-0AC0A8B9B0E3}" srcId="{E433AE64-2922-4C04-B625-4EDCC402A16E}" destId="{CA8D742C-69B7-4FEF-8DF8-71DB109B2946}" srcOrd="2" destOrd="0" parTransId="{5CB96BEF-DBAB-4DEE-8364-53D723BCFCA8}" sibTransId="{590CD7E7-B787-4CF1-B3E3-04C9AB32811C}"/>
    <dgm:cxn modelId="{B45904C3-E606-4D03-BB7C-619D9D3CE345}" type="presParOf" srcId="{8AA70B64-BC80-45E6-BF03-FE4066EF69F0}" destId="{917103B4-E879-40D2-A5F4-7891D149ABBA}" srcOrd="0" destOrd="0" presId="urn:microsoft.com/office/officeart/2005/8/layout/pyramid1"/>
    <dgm:cxn modelId="{F373BF8E-5A26-464E-8352-DEE332D0D72E}" type="presParOf" srcId="{917103B4-E879-40D2-A5F4-7891D149ABBA}" destId="{818D9D20-59D5-4CCA-8F52-D97B66FA6B52}" srcOrd="0" destOrd="0" presId="urn:microsoft.com/office/officeart/2005/8/layout/pyramid1"/>
    <dgm:cxn modelId="{A8DA9C92-7C54-414B-918B-EB3E34E53CB8}" type="presParOf" srcId="{917103B4-E879-40D2-A5F4-7891D149ABBA}" destId="{186FA682-3510-42CA-B5A5-C089F1F6FB03}" srcOrd="1" destOrd="0" presId="urn:microsoft.com/office/officeart/2005/8/layout/pyramid1"/>
    <dgm:cxn modelId="{3CDF480D-52CB-4D42-8D73-C6F91F3F4D67}" type="presParOf" srcId="{8AA70B64-BC80-45E6-BF03-FE4066EF69F0}" destId="{7AEFF86C-AF06-419D-946A-368F1445786D}" srcOrd="1" destOrd="0" presId="urn:microsoft.com/office/officeart/2005/8/layout/pyramid1"/>
    <dgm:cxn modelId="{854A4700-D05B-4B48-B540-E0A7929AB3CB}" type="presParOf" srcId="{7AEFF86C-AF06-419D-946A-368F1445786D}" destId="{EE987F02-FD9C-4DD3-B69B-DCF456E0FC02}" srcOrd="0" destOrd="0" presId="urn:microsoft.com/office/officeart/2005/8/layout/pyramid1"/>
    <dgm:cxn modelId="{D92961EF-FE59-46A3-8789-780D63AF0BAB}" type="presParOf" srcId="{7AEFF86C-AF06-419D-946A-368F1445786D}" destId="{EA87A099-A843-4BE9-BB32-2877E3D6A446}" srcOrd="1" destOrd="0" presId="urn:microsoft.com/office/officeart/2005/8/layout/pyramid1"/>
    <dgm:cxn modelId="{39E4625F-137A-4BB9-9DAF-999FA73EFA3A}" type="presParOf" srcId="{8AA70B64-BC80-45E6-BF03-FE4066EF69F0}" destId="{16D705D4-1EDF-4E78-A101-4FD50C6800BB}" srcOrd="2" destOrd="0" presId="urn:microsoft.com/office/officeart/2005/8/layout/pyramid1"/>
    <dgm:cxn modelId="{7CA019D9-1D86-41F6-AC9B-D63A42DE7161}" type="presParOf" srcId="{16D705D4-1EDF-4E78-A101-4FD50C6800BB}" destId="{08B4BDD1-9F26-4620-A5F5-CEB31FEFA958}" srcOrd="0" destOrd="0" presId="urn:microsoft.com/office/officeart/2005/8/layout/pyramid1"/>
    <dgm:cxn modelId="{973B28A0-069A-4994-A8E7-3CB874B8B048}" type="presParOf" srcId="{16D705D4-1EDF-4E78-A101-4FD50C6800BB}" destId="{474B6EB4-AA8E-43C2-9800-1C25987460B7}" srcOrd="1" destOrd="0" presId="urn:microsoft.com/office/officeart/2005/8/layout/pyramid1"/>
    <dgm:cxn modelId="{2A80ECA3-5DEF-4DB9-9488-67CFB48ED1F3}" type="presParOf" srcId="{8AA70B64-BC80-45E6-BF03-FE4066EF69F0}" destId="{161E387E-D8B7-4400-BDDD-C452B882F06D}" srcOrd="3" destOrd="0" presId="urn:microsoft.com/office/officeart/2005/8/layout/pyramid1"/>
    <dgm:cxn modelId="{832354DA-1F85-41BF-AE14-1444594C72B9}" type="presParOf" srcId="{161E387E-D8B7-4400-BDDD-C452B882F06D}" destId="{F5FAA12E-194C-49EB-A349-8F8F13AE418C}" srcOrd="0" destOrd="0" presId="urn:microsoft.com/office/officeart/2005/8/layout/pyramid1"/>
    <dgm:cxn modelId="{0D8ACAB3-5303-42B5-B6B6-8CD1F47117F1}" type="presParOf" srcId="{161E387E-D8B7-4400-BDDD-C452B882F06D}" destId="{4A4440B5-5655-4891-A192-1654312A2586}" srcOrd="1" destOrd="0" presId="urn:microsoft.com/office/officeart/2005/8/layout/pyramid1"/>
    <dgm:cxn modelId="{6926ECE3-ADAD-4A0A-BA79-BE86679736D8}" type="presParOf" srcId="{8AA70B64-BC80-45E6-BF03-FE4066EF69F0}" destId="{98CF8468-9EA9-4291-994F-E9F71AAC988A}" srcOrd="4" destOrd="0" presId="urn:microsoft.com/office/officeart/2005/8/layout/pyramid1"/>
    <dgm:cxn modelId="{A3412494-92C3-48FD-9469-8651C0D09F2E}" type="presParOf" srcId="{98CF8468-9EA9-4291-994F-E9F71AAC988A}" destId="{DBAADC1A-89F4-4B18-A20B-DD477BF52848}" srcOrd="0" destOrd="0" presId="urn:microsoft.com/office/officeart/2005/8/layout/pyramid1"/>
    <dgm:cxn modelId="{74AE3AE5-C976-4230-85F8-B1E362E81AE4}" type="presParOf" srcId="{98CF8468-9EA9-4291-994F-E9F71AAC988A}" destId="{D82D0AAB-AB28-4017-9636-9E610585F461}"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433AE64-2922-4C04-B625-4EDCC402A16E}" type="doc">
      <dgm:prSet loTypeId="urn:microsoft.com/office/officeart/2005/8/layout/pyramid1" loCatId="pyramid" qsTypeId="urn:microsoft.com/office/officeart/2005/8/quickstyle/simple1" qsCatId="simple" csTypeId="urn:microsoft.com/office/officeart/2005/8/colors/colorful4" csCatId="colorful" phldr="1"/>
      <dgm:spPr/>
    </dgm:pt>
    <dgm:pt modelId="{EA01F889-3C4F-4C9A-A35B-C81D5CF377CB}">
      <dgm:prSet phldrT="[Text]"/>
      <dgm:spPr/>
      <dgm:t>
        <a:bodyPr/>
        <a:lstStyle/>
        <a:p>
          <a:pPr>
            <a:spcBef>
              <a:spcPts val="600"/>
            </a:spcBef>
          </a:pPr>
          <a:br>
            <a:rPr lang="de-DE" dirty="0">
              <a:solidFill>
                <a:schemeClr val="bg1"/>
              </a:solidFill>
            </a:rPr>
          </a:br>
          <a:r>
            <a:rPr lang="de-DE" dirty="0">
              <a:solidFill>
                <a:schemeClr val="bg1"/>
              </a:solidFill>
            </a:rPr>
            <a:t>Kauf</a:t>
          </a:r>
          <a:endParaRPr lang="de-CH" dirty="0">
            <a:solidFill>
              <a:schemeClr val="bg1"/>
            </a:solidFill>
          </a:endParaRPr>
        </a:p>
      </dgm:t>
    </dgm:pt>
    <dgm:pt modelId="{A004FC7A-220A-470B-AE62-2EC5D64C1FA8}" type="parTrans" cxnId="{DA9C7A6A-E96D-4B4B-AF41-96B6E5BC8141}">
      <dgm:prSet/>
      <dgm:spPr/>
      <dgm:t>
        <a:bodyPr/>
        <a:lstStyle/>
        <a:p>
          <a:endParaRPr lang="de-CH"/>
        </a:p>
      </dgm:t>
    </dgm:pt>
    <dgm:pt modelId="{BE9D14E4-7D5F-46CA-AC25-F2063F6297E0}" type="sibTrans" cxnId="{DA9C7A6A-E96D-4B4B-AF41-96B6E5BC8141}">
      <dgm:prSet/>
      <dgm:spPr/>
      <dgm:t>
        <a:bodyPr/>
        <a:lstStyle/>
        <a:p>
          <a:endParaRPr lang="de-CH"/>
        </a:p>
      </dgm:t>
    </dgm:pt>
    <dgm:pt modelId="{C944C9AB-8F97-4F81-AAFC-B70C91B56F6B}">
      <dgm:prSet phldrT="[Text]"/>
      <dgm:spPr/>
      <dgm:t>
        <a:bodyPr/>
        <a:lstStyle/>
        <a:p>
          <a:r>
            <a:rPr lang="de-DE" dirty="0">
              <a:solidFill>
                <a:schemeClr val="bg1"/>
              </a:solidFill>
            </a:rPr>
            <a:t>Vom Nutzen überzeugt</a:t>
          </a:r>
          <a:endParaRPr lang="de-CH" dirty="0">
            <a:solidFill>
              <a:schemeClr val="bg1"/>
            </a:solidFill>
          </a:endParaRPr>
        </a:p>
      </dgm:t>
    </dgm:pt>
    <dgm:pt modelId="{569C3940-E86F-44DF-95FC-CF7D2D794CB0}" type="parTrans" cxnId="{67069DD4-898C-459F-967F-2C59034FB6CB}">
      <dgm:prSet/>
      <dgm:spPr/>
      <dgm:t>
        <a:bodyPr/>
        <a:lstStyle/>
        <a:p>
          <a:endParaRPr lang="de-CH"/>
        </a:p>
      </dgm:t>
    </dgm:pt>
    <dgm:pt modelId="{5094713C-AD6C-4C75-BB11-99A4FA453760}" type="sibTrans" cxnId="{67069DD4-898C-459F-967F-2C59034FB6CB}">
      <dgm:prSet/>
      <dgm:spPr/>
      <dgm:t>
        <a:bodyPr/>
        <a:lstStyle/>
        <a:p>
          <a:endParaRPr lang="de-CH"/>
        </a:p>
      </dgm:t>
    </dgm:pt>
    <dgm:pt modelId="{602FB936-479A-437C-B809-B2D7349B16ED}">
      <dgm:prSet phldrT="[Text]"/>
      <dgm:spPr/>
      <dgm:t>
        <a:bodyPr/>
        <a:lstStyle/>
        <a:p>
          <a:r>
            <a:rPr lang="de-DE" dirty="0"/>
            <a:t>Label Schweizer Holz ist unbekannt</a:t>
          </a:r>
          <a:endParaRPr lang="de-CH" dirty="0"/>
        </a:p>
      </dgm:t>
    </dgm:pt>
    <dgm:pt modelId="{C04C2A64-0EC8-48A0-864B-0B09F5A0E48F}" type="parTrans" cxnId="{A483085A-3003-4D11-A8F4-132C6CA62C3A}">
      <dgm:prSet/>
      <dgm:spPr/>
      <dgm:t>
        <a:bodyPr/>
        <a:lstStyle/>
        <a:p>
          <a:endParaRPr lang="de-CH"/>
        </a:p>
      </dgm:t>
    </dgm:pt>
    <dgm:pt modelId="{C7632D3B-6797-4389-9D1E-775987C3B3F6}" type="sibTrans" cxnId="{A483085A-3003-4D11-A8F4-132C6CA62C3A}">
      <dgm:prSet/>
      <dgm:spPr/>
      <dgm:t>
        <a:bodyPr/>
        <a:lstStyle/>
        <a:p>
          <a:endParaRPr lang="de-CH"/>
        </a:p>
      </dgm:t>
    </dgm:pt>
    <dgm:pt modelId="{CA8D742C-69B7-4FEF-8DF8-71DB109B2946}">
      <dgm:prSet/>
      <dgm:spPr/>
      <dgm:t>
        <a:bodyPr/>
        <a:lstStyle/>
        <a:p>
          <a:r>
            <a:rPr lang="de-DE" dirty="0">
              <a:solidFill>
                <a:schemeClr val="bg1"/>
              </a:solidFill>
            </a:rPr>
            <a:t>Nutzen von </a:t>
          </a:r>
          <a:br>
            <a:rPr lang="de-DE" dirty="0">
              <a:solidFill>
                <a:schemeClr val="bg1"/>
              </a:solidFill>
            </a:rPr>
          </a:br>
          <a:r>
            <a:rPr lang="de-DE" dirty="0">
              <a:solidFill>
                <a:schemeClr val="bg1"/>
              </a:solidFill>
            </a:rPr>
            <a:t>Schweizer Holz ist bekannt</a:t>
          </a:r>
          <a:endParaRPr lang="de-CH" dirty="0">
            <a:solidFill>
              <a:schemeClr val="bg1"/>
            </a:solidFill>
          </a:endParaRPr>
        </a:p>
      </dgm:t>
    </dgm:pt>
    <dgm:pt modelId="{5CB96BEF-DBAB-4DEE-8364-53D723BCFCA8}" type="parTrans" cxnId="{E9607FFE-B4EB-4239-9CE1-0AC0A8B9B0E3}">
      <dgm:prSet/>
      <dgm:spPr/>
      <dgm:t>
        <a:bodyPr/>
        <a:lstStyle/>
        <a:p>
          <a:endParaRPr lang="de-CH"/>
        </a:p>
      </dgm:t>
    </dgm:pt>
    <dgm:pt modelId="{590CD7E7-B787-4CF1-B3E3-04C9AB32811C}" type="sibTrans" cxnId="{E9607FFE-B4EB-4239-9CE1-0AC0A8B9B0E3}">
      <dgm:prSet/>
      <dgm:spPr/>
      <dgm:t>
        <a:bodyPr/>
        <a:lstStyle/>
        <a:p>
          <a:endParaRPr lang="de-CH"/>
        </a:p>
      </dgm:t>
    </dgm:pt>
    <dgm:pt modelId="{72A3AAB6-38CE-41A8-9476-C653FFE6001E}">
      <dgm:prSet/>
      <dgm:spPr/>
      <dgm:t>
        <a:bodyPr/>
        <a:lstStyle/>
        <a:p>
          <a:r>
            <a:rPr lang="de-DE" dirty="0"/>
            <a:t>Label Schweizer Holz ist bekannt</a:t>
          </a:r>
          <a:endParaRPr lang="de-CH" dirty="0"/>
        </a:p>
      </dgm:t>
    </dgm:pt>
    <dgm:pt modelId="{FDD2EAB9-3DCC-4436-BC2E-FA31EAFD5BCE}" type="parTrans" cxnId="{E9344AE6-F593-4121-B1C8-7AA90BC210D4}">
      <dgm:prSet/>
      <dgm:spPr/>
      <dgm:t>
        <a:bodyPr/>
        <a:lstStyle/>
        <a:p>
          <a:endParaRPr lang="de-CH"/>
        </a:p>
      </dgm:t>
    </dgm:pt>
    <dgm:pt modelId="{26E47256-73EC-4AB2-B5FD-0E0039E42610}" type="sibTrans" cxnId="{E9344AE6-F593-4121-B1C8-7AA90BC210D4}">
      <dgm:prSet/>
      <dgm:spPr/>
      <dgm:t>
        <a:bodyPr/>
        <a:lstStyle/>
        <a:p>
          <a:endParaRPr lang="de-CH"/>
        </a:p>
      </dgm:t>
    </dgm:pt>
    <dgm:pt modelId="{8AA70B64-BC80-45E6-BF03-FE4066EF69F0}" type="pres">
      <dgm:prSet presAssocID="{E433AE64-2922-4C04-B625-4EDCC402A16E}" presName="Name0" presStyleCnt="0">
        <dgm:presLayoutVars>
          <dgm:dir/>
          <dgm:animLvl val="lvl"/>
          <dgm:resizeHandles val="exact"/>
        </dgm:presLayoutVars>
      </dgm:prSet>
      <dgm:spPr/>
    </dgm:pt>
    <dgm:pt modelId="{917103B4-E879-40D2-A5F4-7891D149ABBA}" type="pres">
      <dgm:prSet presAssocID="{EA01F889-3C4F-4C9A-A35B-C81D5CF377CB}" presName="Name8" presStyleCnt="0"/>
      <dgm:spPr/>
    </dgm:pt>
    <dgm:pt modelId="{818D9D20-59D5-4CCA-8F52-D97B66FA6B52}" type="pres">
      <dgm:prSet presAssocID="{EA01F889-3C4F-4C9A-A35B-C81D5CF377CB}" presName="level" presStyleLbl="node1" presStyleIdx="0" presStyleCnt="5" custScaleY="171422">
        <dgm:presLayoutVars>
          <dgm:chMax val="1"/>
          <dgm:bulletEnabled val="1"/>
        </dgm:presLayoutVars>
      </dgm:prSet>
      <dgm:spPr/>
    </dgm:pt>
    <dgm:pt modelId="{186FA682-3510-42CA-B5A5-C089F1F6FB03}" type="pres">
      <dgm:prSet presAssocID="{EA01F889-3C4F-4C9A-A35B-C81D5CF377CB}" presName="levelTx" presStyleLbl="revTx" presStyleIdx="0" presStyleCnt="0">
        <dgm:presLayoutVars>
          <dgm:chMax val="1"/>
          <dgm:bulletEnabled val="1"/>
        </dgm:presLayoutVars>
      </dgm:prSet>
      <dgm:spPr/>
    </dgm:pt>
    <dgm:pt modelId="{7AEFF86C-AF06-419D-946A-368F1445786D}" type="pres">
      <dgm:prSet presAssocID="{C944C9AB-8F97-4F81-AAFC-B70C91B56F6B}" presName="Name8" presStyleCnt="0"/>
      <dgm:spPr/>
    </dgm:pt>
    <dgm:pt modelId="{EE987F02-FD9C-4DD3-B69B-DCF456E0FC02}" type="pres">
      <dgm:prSet presAssocID="{C944C9AB-8F97-4F81-AAFC-B70C91B56F6B}" presName="level" presStyleLbl="node1" presStyleIdx="1" presStyleCnt="5">
        <dgm:presLayoutVars>
          <dgm:chMax val="1"/>
          <dgm:bulletEnabled val="1"/>
        </dgm:presLayoutVars>
      </dgm:prSet>
      <dgm:spPr/>
    </dgm:pt>
    <dgm:pt modelId="{EA87A099-A843-4BE9-BB32-2877E3D6A446}" type="pres">
      <dgm:prSet presAssocID="{C944C9AB-8F97-4F81-AAFC-B70C91B56F6B}" presName="levelTx" presStyleLbl="revTx" presStyleIdx="0" presStyleCnt="0">
        <dgm:presLayoutVars>
          <dgm:chMax val="1"/>
          <dgm:bulletEnabled val="1"/>
        </dgm:presLayoutVars>
      </dgm:prSet>
      <dgm:spPr/>
    </dgm:pt>
    <dgm:pt modelId="{16D705D4-1EDF-4E78-A101-4FD50C6800BB}" type="pres">
      <dgm:prSet presAssocID="{CA8D742C-69B7-4FEF-8DF8-71DB109B2946}" presName="Name8" presStyleCnt="0"/>
      <dgm:spPr/>
    </dgm:pt>
    <dgm:pt modelId="{08B4BDD1-9F26-4620-A5F5-CEB31FEFA958}" type="pres">
      <dgm:prSet presAssocID="{CA8D742C-69B7-4FEF-8DF8-71DB109B2946}" presName="level" presStyleLbl="node1" presStyleIdx="2" presStyleCnt="5">
        <dgm:presLayoutVars>
          <dgm:chMax val="1"/>
          <dgm:bulletEnabled val="1"/>
        </dgm:presLayoutVars>
      </dgm:prSet>
      <dgm:spPr/>
    </dgm:pt>
    <dgm:pt modelId="{474B6EB4-AA8E-43C2-9800-1C25987460B7}" type="pres">
      <dgm:prSet presAssocID="{CA8D742C-69B7-4FEF-8DF8-71DB109B2946}" presName="levelTx" presStyleLbl="revTx" presStyleIdx="0" presStyleCnt="0">
        <dgm:presLayoutVars>
          <dgm:chMax val="1"/>
          <dgm:bulletEnabled val="1"/>
        </dgm:presLayoutVars>
      </dgm:prSet>
      <dgm:spPr/>
    </dgm:pt>
    <dgm:pt modelId="{161E387E-D8B7-4400-BDDD-C452B882F06D}" type="pres">
      <dgm:prSet presAssocID="{72A3AAB6-38CE-41A8-9476-C653FFE6001E}" presName="Name8" presStyleCnt="0"/>
      <dgm:spPr/>
    </dgm:pt>
    <dgm:pt modelId="{F5FAA12E-194C-49EB-A349-8F8F13AE418C}" type="pres">
      <dgm:prSet presAssocID="{72A3AAB6-38CE-41A8-9476-C653FFE6001E}" presName="level" presStyleLbl="node1" presStyleIdx="3" presStyleCnt="5">
        <dgm:presLayoutVars>
          <dgm:chMax val="1"/>
          <dgm:bulletEnabled val="1"/>
        </dgm:presLayoutVars>
      </dgm:prSet>
      <dgm:spPr/>
    </dgm:pt>
    <dgm:pt modelId="{4A4440B5-5655-4891-A192-1654312A2586}" type="pres">
      <dgm:prSet presAssocID="{72A3AAB6-38CE-41A8-9476-C653FFE6001E}" presName="levelTx" presStyleLbl="revTx" presStyleIdx="0" presStyleCnt="0">
        <dgm:presLayoutVars>
          <dgm:chMax val="1"/>
          <dgm:bulletEnabled val="1"/>
        </dgm:presLayoutVars>
      </dgm:prSet>
      <dgm:spPr/>
    </dgm:pt>
    <dgm:pt modelId="{98CF8468-9EA9-4291-994F-E9F71AAC988A}" type="pres">
      <dgm:prSet presAssocID="{602FB936-479A-437C-B809-B2D7349B16ED}" presName="Name8" presStyleCnt="0"/>
      <dgm:spPr/>
    </dgm:pt>
    <dgm:pt modelId="{DBAADC1A-89F4-4B18-A20B-DD477BF52848}" type="pres">
      <dgm:prSet presAssocID="{602FB936-479A-437C-B809-B2D7349B16ED}" presName="level" presStyleLbl="node1" presStyleIdx="4" presStyleCnt="5">
        <dgm:presLayoutVars>
          <dgm:chMax val="1"/>
          <dgm:bulletEnabled val="1"/>
        </dgm:presLayoutVars>
      </dgm:prSet>
      <dgm:spPr/>
    </dgm:pt>
    <dgm:pt modelId="{D82D0AAB-AB28-4017-9636-9E610585F461}" type="pres">
      <dgm:prSet presAssocID="{602FB936-479A-437C-B809-B2D7349B16ED}" presName="levelTx" presStyleLbl="revTx" presStyleIdx="0" presStyleCnt="0">
        <dgm:presLayoutVars>
          <dgm:chMax val="1"/>
          <dgm:bulletEnabled val="1"/>
        </dgm:presLayoutVars>
      </dgm:prSet>
      <dgm:spPr/>
    </dgm:pt>
  </dgm:ptLst>
  <dgm:cxnLst>
    <dgm:cxn modelId="{190C2D0C-4744-489D-9982-E934687B4CB7}" type="presOf" srcId="{602FB936-479A-437C-B809-B2D7349B16ED}" destId="{D82D0AAB-AB28-4017-9636-9E610585F461}" srcOrd="1" destOrd="0" presId="urn:microsoft.com/office/officeart/2005/8/layout/pyramid1"/>
    <dgm:cxn modelId="{4B41FF1B-640B-4198-BB73-513EE76B7DAC}" type="presOf" srcId="{C944C9AB-8F97-4F81-AAFC-B70C91B56F6B}" destId="{EE987F02-FD9C-4DD3-B69B-DCF456E0FC02}" srcOrd="0" destOrd="0" presId="urn:microsoft.com/office/officeart/2005/8/layout/pyramid1"/>
    <dgm:cxn modelId="{4AF0DF2C-7F9E-4BEE-8421-F537E7F22962}" type="presOf" srcId="{EA01F889-3C4F-4C9A-A35B-C81D5CF377CB}" destId="{818D9D20-59D5-4CCA-8F52-D97B66FA6B52}" srcOrd="0" destOrd="0" presId="urn:microsoft.com/office/officeart/2005/8/layout/pyramid1"/>
    <dgm:cxn modelId="{1D2A2464-C430-4435-973F-1EB5FDE08ACC}" type="presOf" srcId="{602FB936-479A-437C-B809-B2D7349B16ED}" destId="{DBAADC1A-89F4-4B18-A20B-DD477BF52848}" srcOrd="0" destOrd="0" presId="urn:microsoft.com/office/officeart/2005/8/layout/pyramid1"/>
    <dgm:cxn modelId="{3CD61A66-E86F-48C1-8C37-987EE0A1942A}" type="presOf" srcId="{CA8D742C-69B7-4FEF-8DF8-71DB109B2946}" destId="{08B4BDD1-9F26-4620-A5F5-CEB31FEFA958}" srcOrd="0" destOrd="0" presId="urn:microsoft.com/office/officeart/2005/8/layout/pyramid1"/>
    <dgm:cxn modelId="{D0298969-27BA-4104-8985-986029F302F8}" type="presOf" srcId="{CA8D742C-69B7-4FEF-8DF8-71DB109B2946}" destId="{474B6EB4-AA8E-43C2-9800-1C25987460B7}" srcOrd="1" destOrd="0" presId="urn:microsoft.com/office/officeart/2005/8/layout/pyramid1"/>
    <dgm:cxn modelId="{DA9C7A6A-E96D-4B4B-AF41-96B6E5BC8141}" srcId="{E433AE64-2922-4C04-B625-4EDCC402A16E}" destId="{EA01F889-3C4F-4C9A-A35B-C81D5CF377CB}" srcOrd="0" destOrd="0" parTransId="{A004FC7A-220A-470B-AE62-2EC5D64C1FA8}" sibTransId="{BE9D14E4-7D5F-46CA-AC25-F2063F6297E0}"/>
    <dgm:cxn modelId="{E6027C52-9462-4CB0-955D-62598BA71DC5}" type="presOf" srcId="{C944C9AB-8F97-4F81-AAFC-B70C91B56F6B}" destId="{EA87A099-A843-4BE9-BB32-2877E3D6A446}" srcOrd="1" destOrd="0" presId="urn:microsoft.com/office/officeart/2005/8/layout/pyramid1"/>
    <dgm:cxn modelId="{A483085A-3003-4D11-A8F4-132C6CA62C3A}" srcId="{E433AE64-2922-4C04-B625-4EDCC402A16E}" destId="{602FB936-479A-437C-B809-B2D7349B16ED}" srcOrd="4" destOrd="0" parTransId="{C04C2A64-0EC8-48A0-864B-0B09F5A0E48F}" sibTransId="{C7632D3B-6797-4389-9D1E-775987C3B3F6}"/>
    <dgm:cxn modelId="{A8E87A8F-DF1F-4B86-BE59-C43BD49E91D2}" type="presOf" srcId="{72A3AAB6-38CE-41A8-9476-C653FFE6001E}" destId="{4A4440B5-5655-4891-A192-1654312A2586}" srcOrd="1" destOrd="0" presId="urn:microsoft.com/office/officeart/2005/8/layout/pyramid1"/>
    <dgm:cxn modelId="{617CB494-BED3-45F4-A9D5-21CFB3AB7541}" type="presOf" srcId="{72A3AAB6-38CE-41A8-9476-C653FFE6001E}" destId="{F5FAA12E-194C-49EB-A349-8F8F13AE418C}" srcOrd="0" destOrd="0" presId="urn:microsoft.com/office/officeart/2005/8/layout/pyramid1"/>
    <dgm:cxn modelId="{04BE95C4-66E2-452D-9859-2609249542E6}" type="presOf" srcId="{EA01F889-3C4F-4C9A-A35B-C81D5CF377CB}" destId="{186FA682-3510-42CA-B5A5-C089F1F6FB03}" srcOrd="1" destOrd="0" presId="urn:microsoft.com/office/officeart/2005/8/layout/pyramid1"/>
    <dgm:cxn modelId="{67069DD4-898C-459F-967F-2C59034FB6CB}" srcId="{E433AE64-2922-4C04-B625-4EDCC402A16E}" destId="{C944C9AB-8F97-4F81-AAFC-B70C91B56F6B}" srcOrd="1" destOrd="0" parTransId="{569C3940-E86F-44DF-95FC-CF7D2D794CB0}" sibTransId="{5094713C-AD6C-4C75-BB11-99A4FA453760}"/>
    <dgm:cxn modelId="{E9344AE6-F593-4121-B1C8-7AA90BC210D4}" srcId="{E433AE64-2922-4C04-B625-4EDCC402A16E}" destId="{72A3AAB6-38CE-41A8-9476-C653FFE6001E}" srcOrd="3" destOrd="0" parTransId="{FDD2EAB9-3DCC-4436-BC2E-FA31EAFD5BCE}" sibTransId="{26E47256-73EC-4AB2-B5FD-0E0039E42610}"/>
    <dgm:cxn modelId="{1B4EA2E6-053E-4F76-AD45-3428EDA74253}" type="presOf" srcId="{E433AE64-2922-4C04-B625-4EDCC402A16E}" destId="{8AA70B64-BC80-45E6-BF03-FE4066EF69F0}" srcOrd="0" destOrd="0" presId="urn:microsoft.com/office/officeart/2005/8/layout/pyramid1"/>
    <dgm:cxn modelId="{E9607FFE-B4EB-4239-9CE1-0AC0A8B9B0E3}" srcId="{E433AE64-2922-4C04-B625-4EDCC402A16E}" destId="{CA8D742C-69B7-4FEF-8DF8-71DB109B2946}" srcOrd="2" destOrd="0" parTransId="{5CB96BEF-DBAB-4DEE-8364-53D723BCFCA8}" sibTransId="{590CD7E7-B787-4CF1-B3E3-04C9AB32811C}"/>
    <dgm:cxn modelId="{B45904C3-E606-4D03-BB7C-619D9D3CE345}" type="presParOf" srcId="{8AA70B64-BC80-45E6-BF03-FE4066EF69F0}" destId="{917103B4-E879-40D2-A5F4-7891D149ABBA}" srcOrd="0" destOrd="0" presId="urn:microsoft.com/office/officeart/2005/8/layout/pyramid1"/>
    <dgm:cxn modelId="{F373BF8E-5A26-464E-8352-DEE332D0D72E}" type="presParOf" srcId="{917103B4-E879-40D2-A5F4-7891D149ABBA}" destId="{818D9D20-59D5-4CCA-8F52-D97B66FA6B52}" srcOrd="0" destOrd="0" presId="urn:microsoft.com/office/officeart/2005/8/layout/pyramid1"/>
    <dgm:cxn modelId="{A8DA9C92-7C54-414B-918B-EB3E34E53CB8}" type="presParOf" srcId="{917103B4-E879-40D2-A5F4-7891D149ABBA}" destId="{186FA682-3510-42CA-B5A5-C089F1F6FB03}" srcOrd="1" destOrd="0" presId="urn:microsoft.com/office/officeart/2005/8/layout/pyramid1"/>
    <dgm:cxn modelId="{3CDF480D-52CB-4D42-8D73-C6F91F3F4D67}" type="presParOf" srcId="{8AA70B64-BC80-45E6-BF03-FE4066EF69F0}" destId="{7AEFF86C-AF06-419D-946A-368F1445786D}" srcOrd="1" destOrd="0" presId="urn:microsoft.com/office/officeart/2005/8/layout/pyramid1"/>
    <dgm:cxn modelId="{854A4700-D05B-4B48-B540-E0A7929AB3CB}" type="presParOf" srcId="{7AEFF86C-AF06-419D-946A-368F1445786D}" destId="{EE987F02-FD9C-4DD3-B69B-DCF456E0FC02}" srcOrd="0" destOrd="0" presId="urn:microsoft.com/office/officeart/2005/8/layout/pyramid1"/>
    <dgm:cxn modelId="{D92961EF-FE59-46A3-8789-780D63AF0BAB}" type="presParOf" srcId="{7AEFF86C-AF06-419D-946A-368F1445786D}" destId="{EA87A099-A843-4BE9-BB32-2877E3D6A446}" srcOrd="1" destOrd="0" presId="urn:microsoft.com/office/officeart/2005/8/layout/pyramid1"/>
    <dgm:cxn modelId="{39E4625F-137A-4BB9-9DAF-999FA73EFA3A}" type="presParOf" srcId="{8AA70B64-BC80-45E6-BF03-FE4066EF69F0}" destId="{16D705D4-1EDF-4E78-A101-4FD50C6800BB}" srcOrd="2" destOrd="0" presId="urn:microsoft.com/office/officeart/2005/8/layout/pyramid1"/>
    <dgm:cxn modelId="{7CA019D9-1D86-41F6-AC9B-D63A42DE7161}" type="presParOf" srcId="{16D705D4-1EDF-4E78-A101-4FD50C6800BB}" destId="{08B4BDD1-9F26-4620-A5F5-CEB31FEFA958}" srcOrd="0" destOrd="0" presId="urn:microsoft.com/office/officeart/2005/8/layout/pyramid1"/>
    <dgm:cxn modelId="{973B28A0-069A-4994-A8E7-3CB874B8B048}" type="presParOf" srcId="{16D705D4-1EDF-4E78-A101-4FD50C6800BB}" destId="{474B6EB4-AA8E-43C2-9800-1C25987460B7}" srcOrd="1" destOrd="0" presId="urn:microsoft.com/office/officeart/2005/8/layout/pyramid1"/>
    <dgm:cxn modelId="{2A80ECA3-5DEF-4DB9-9488-67CFB48ED1F3}" type="presParOf" srcId="{8AA70B64-BC80-45E6-BF03-FE4066EF69F0}" destId="{161E387E-D8B7-4400-BDDD-C452B882F06D}" srcOrd="3" destOrd="0" presId="urn:microsoft.com/office/officeart/2005/8/layout/pyramid1"/>
    <dgm:cxn modelId="{832354DA-1F85-41BF-AE14-1444594C72B9}" type="presParOf" srcId="{161E387E-D8B7-4400-BDDD-C452B882F06D}" destId="{F5FAA12E-194C-49EB-A349-8F8F13AE418C}" srcOrd="0" destOrd="0" presId="urn:microsoft.com/office/officeart/2005/8/layout/pyramid1"/>
    <dgm:cxn modelId="{0D8ACAB3-5303-42B5-B6B6-8CD1F47117F1}" type="presParOf" srcId="{161E387E-D8B7-4400-BDDD-C452B882F06D}" destId="{4A4440B5-5655-4891-A192-1654312A2586}" srcOrd="1" destOrd="0" presId="urn:microsoft.com/office/officeart/2005/8/layout/pyramid1"/>
    <dgm:cxn modelId="{6926ECE3-ADAD-4A0A-BA79-BE86679736D8}" type="presParOf" srcId="{8AA70B64-BC80-45E6-BF03-FE4066EF69F0}" destId="{98CF8468-9EA9-4291-994F-E9F71AAC988A}" srcOrd="4" destOrd="0" presId="urn:microsoft.com/office/officeart/2005/8/layout/pyramid1"/>
    <dgm:cxn modelId="{A3412494-92C3-48FD-9469-8651C0D09F2E}" type="presParOf" srcId="{98CF8468-9EA9-4291-994F-E9F71AAC988A}" destId="{DBAADC1A-89F4-4B18-A20B-DD477BF52848}" srcOrd="0" destOrd="0" presId="urn:microsoft.com/office/officeart/2005/8/layout/pyramid1"/>
    <dgm:cxn modelId="{74AE3AE5-C976-4230-85F8-B1E362E81AE4}" type="presParOf" srcId="{98CF8468-9EA9-4291-994F-E9F71AAC988A}" destId="{D82D0AAB-AB28-4017-9636-9E610585F461}"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433AE64-2922-4C04-B625-4EDCC402A16E}" type="doc">
      <dgm:prSet loTypeId="urn:microsoft.com/office/officeart/2005/8/layout/pyramid1" loCatId="pyramid" qsTypeId="urn:microsoft.com/office/officeart/2005/8/quickstyle/simple1" qsCatId="simple" csTypeId="urn:microsoft.com/office/officeart/2005/8/colors/colorful4" csCatId="colorful" phldr="1"/>
      <dgm:spPr/>
    </dgm:pt>
    <dgm:pt modelId="{EA01F889-3C4F-4C9A-A35B-C81D5CF377CB}">
      <dgm:prSet phldrT="[Text]"/>
      <dgm:spPr/>
      <dgm:t>
        <a:bodyPr/>
        <a:lstStyle/>
        <a:p>
          <a:pPr>
            <a:spcBef>
              <a:spcPts val="600"/>
            </a:spcBef>
          </a:pPr>
          <a:br>
            <a:rPr lang="de-DE" dirty="0">
              <a:solidFill>
                <a:schemeClr val="bg1"/>
              </a:solidFill>
            </a:rPr>
          </a:br>
          <a:r>
            <a:rPr lang="de-DE" dirty="0">
              <a:solidFill>
                <a:schemeClr val="bg1"/>
              </a:solidFill>
            </a:rPr>
            <a:t>Kauf</a:t>
          </a:r>
          <a:endParaRPr lang="de-CH" dirty="0">
            <a:solidFill>
              <a:schemeClr val="bg1"/>
            </a:solidFill>
          </a:endParaRPr>
        </a:p>
      </dgm:t>
    </dgm:pt>
    <dgm:pt modelId="{A004FC7A-220A-470B-AE62-2EC5D64C1FA8}" type="parTrans" cxnId="{DA9C7A6A-E96D-4B4B-AF41-96B6E5BC8141}">
      <dgm:prSet/>
      <dgm:spPr/>
      <dgm:t>
        <a:bodyPr/>
        <a:lstStyle/>
        <a:p>
          <a:endParaRPr lang="de-CH"/>
        </a:p>
      </dgm:t>
    </dgm:pt>
    <dgm:pt modelId="{BE9D14E4-7D5F-46CA-AC25-F2063F6297E0}" type="sibTrans" cxnId="{DA9C7A6A-E96D-4B4B-AF41-96B6E5BC8141}">
      <dgm:prSet/>
      <dgm:spPr/>
      <dgm:t>
        <a:bodyPr/>
        <a:lstStyle/>
        <a:p>
          <a:endParaRPr lang="de-CH"/>
        </a:p>
      </dgm:t>
    </dgm:pt>
    <dgm:pt modelId="{C944C9AB-8F97-4F81-AAFC-B70C91B56F6B}">
      <dgm:prSet phldrT="[Text]"/>
      <dgm:spPr/>
      <dgm:t>
        <a:bodyPr/>
        <a:lstStyle/>
        <a:p>
          <a:r>
            <a:rPr lang="de-DE" dirty="0">
              <a:solidFill>
                <a:schemeClr val="bg1"/>
              </a:solidFill>
            </a:rPr>
            <a:t>Vom Nutzen überzeugt</a:t>
          </a:r>
          <a:endParaRPr lang="de-CH" dirty="0">
            <a:solidFill>
              <a:schemeClr val="bg1"/>
            </a:solidFill>
          </a:endParaRPr>
        </a:p>
      </dgm:t>
    </dgm:pt>
    <dgm:pt modelId="{569C3940-E86F-44DF-95FC-CF7D2D794CB0}" type="parTrans" cxnId="{67069DD4-898C-459F-967F-2C59034FB6CB}">
      <dgm:prSet/>
      <dgm:spPr/>
      <dgm:t>
        <a:bodyPr/>
        <a:lstStyle/>
        <a:p>
          <a:endParaRPr lang="de-CH"/>
        </a:p>
      </dgm:t>
    </dgm:pt>
    <dgm:pt modelId="{5094713C-AD6C-4C75-BB11-99A4FA453760}" type="sibTrans" cxnId="{67069DD4-898C-459F-967F-2C59034FB6CB}">
      <dgm:prSet/>
      <dgm:spPr/>
      <dgm:t>
        <a:bodyPr/>
        <a:lstStyle/>
        <a:p>
          <a:endParaRPr lang="de-CH"/>
        </a:p>
      </dgm:t>
    </dgm:pt>
    <dgm:pt modelId="{602FB936-479A-437C-B809-B2D7349B16ED}">
      <dgm:prSet phldrT="[Text]"/>
      <dgm:spPr/>
      <dgm:t>
        <a:bodyPr/>
        <a:lstStyle/>
        <a:p>
          <a:r>
            <a:rPr lang="de-DE" dirty="0"/>
            <a:t>Label Schweizer Holz ist unbekannt</a:t>
          </a:r>
          <a:endParaRPr lang="de-CH" dirty="0"/>
        </a:p>
      </dgm:t>
    </dgm:pt>
    <dgm:pt modelId="{C04C2A64-0EC8-48A0-864B-0B09F5A0E48F}" type="parTrans" cxnId="{A483085A-3003-4D11-A8F4-132C6CA62C3A}">
      <dgm:prSet/>
      <dgm:spPr/>
      <dgm:t>
        <a:bodyPr/>
        <a:lstStyle/>
        <a:p>
          <a:endParaRPr lang="de-CH"/>
        </a:p>
      </dgm:t>
    </dgm:pt>
    <dgm:pt modelId="{C7632D3B-6797-4389-9D1E-775987C3B3F6}" type="sibTrans" cxnId="{A483085A-3003-4D11-A8F4-132C6CA62C3A}">
      <dgm:prSet/>
      <dgm:spPr/>
      <dgm:t>
        <a:bodyPr/>
        <a:lstStyle/>
        <a:p>
          <a:endParaRPr lang="de-CH"/>
        </a:p>
      </dgm:t>
    </dgm:pt>
    <dgm:pt modelId="{CA8D742C-69B7-4FEF-8DF8-71DB109B2946}">
      <dgm:prSet/>
      <dgm:spPr/>
      <dgm:t>
        <a:bodyPr/>
        <a:lstStyle/>
        <a:p>
          <a:r>
            <a:rPr lang="de-DE" dirty="0">
              <a:solidFill>
                <a:schemeClr val="bg1"/>
              </a:solidFill>
            </a:rPr>
            <a:t>Nutzen von </a:t>
          </a:r>
          <a:br>
            <a:rPr lang="de-DE" dirty="0">
              <a:solidFill>
                <a:schemeClr val="bg1"/>
              </a:solidFill>
            </a:rPr>
          </a:br>
          <a:r>
            <a:rPr lang="de-DE" dirty="0">
              <a:solidFill>
                <a:schemeClr val="bg1"/>
              </a:solidFill>
            </a:rPr>
            <a:t>Schweizer Holz ist bekannt</a:t>
          </a:r>
          <a:endParaRPr lang="de-CH" dirty="0">
            <a:solidFill>
              <a:schemeClr val="bg1"/>
            </a:solidFill>
          </a:endParaRPr>
        </a:p>
      </dgm:t>
    </dgm:pt>
    <dgm:pt modelId="{5CB96BEF-DBAB-4DEE-8364-53D723BCFCA8}" type="parTrans" cxnId="{E9607FFE-B4EB-4239-9CE1-0AC0A8B9B0E3}">
      <dgm:prSet/>
      <dgm:spPr/>
      <dgm:t>
        <a:bodyPr/>
        <a:lstStyle/>
        <a:p>
          <a:endParaRPr lang="de-CH"/>
        </a:p>
      </dgm:t>
    </dgm:pt>
    <dgm:pt modelId="{590CD7E7-B787-4CF1-B3E3-04C9AB32811C}" type="sibTrans" cxnId="{E9607FFE-B4EB-4239-9CE1-0AC0A8B9B0E3}">
      <dgm:prSet/>
      <dgm:spPr/>
      <dgm:t>
        <a:bodyPr/>
        <a:lstStyle/>
        <a:p>
          <a:endParaRPr lang="de-CH"/>
        </a:p>
      </dgm:t>
    </dgm:pt>
    <dgm:pt modelId="{72A3AAB6-38CE-41A8-9476-C653FFE6001E}">
      <dgm:prSet/>
      <dgm:spPr/>
      <dgm:t>
        <a:bodyPr/>
        <a:lstStyle/>
        <a:p>
          <a:r>
            <a:rPr lang="de-DE" dirty="0"/>
            <a:t>Label Schweizer Holz ist bekannt</a:t>
          </a:r>
          <a:endParaRPr lang="de-CH" dirty="0"/>
        </a:p>
      </dgm:t>
    </dgm:pt>
    <dgm:pt modelId="{FDD2EAB9-3DCC-4436-BC2E-FA31EAFD5BCE}" type="parTrans" cxnId="{E9344AE6-F593-4121-B1C8-7AA90BC210D4}">
      <dgm:prSet/>
      <dgm:spPr/>
      <dgm:t>
        <a:bodyPr/>
        <a:lstStyle/>
        <a:p>
          <a:endParaRPr lang="de-CH"/>
        </a:p>
      </dgm:t>
    </dgm:pt>
    <dgm:pt modelId="{26E47256-73EC-4AB2-B5FD-0E0039E42610}" type="sibTrans" cxnId="{E9344AE6-F593-4121-B1C8-7AA90BC210D4}">
      <dgm:prSet/>
      <dgm:spPr/>
      <dgm:t>
        <a:bodyPr/>
        <a:lstStyle/>
        <a:p>
          <a:endParaRPr lang="de-CH"/>
        </a:p>
      </dgm:t>
    </dgm:pt>
    <dgm:pt modelId="{8AA70B64-BC80-45E6-BF03-FE4066EF69F0}" type="pres">
      <dgm:prSet presAssocID="{E433AE64-2922-4C04-B625-4EDCC402A16E}" presName="Name0" presStyleCnt="0">
        <dgm:presLayoutVars>
          <dgm:dir/>
          <dgm:animLvl val="lvl"/>
          <dgm:resizeHandles val="exact"/>
        </dgm:presLayoutVars>
      </dgm:prSet>
      <dgm:spPr/>
    </dgm:pt>
    <dgm:pt modelId="{917103B4-E879-40D2-A5F4-7891D149ABBA}" type="pres">
      <dgm:prSet presAssocID="{EA01F889-3C4F-4C9A-A35B-C81D5CF377CB}" presName="Name8" presStyleCnt="0"/>
      <dgm:spPr/>
    </dgm:pt>
    <dgm:pt modelId="{818D9D20-59D5-4CCA-8F52-D97B66FA6B52}" type="pres">
      <dgm:prSet presAssocID="{EA01F889-3C4F-4C9A-A35B-C81D5CF377CB}" presName="level" presStyleLbl="node1" presStyleIdx="0" presStyleCnt="5" custScaleY="171422">
        <dgm:presLayoutVars>
          <dgm:chMax val="1"/>
          <dgm:bulletEnabled val="1"/>
        </dgm:presLayoutVars>
      </dgm:prSet>
      <dgm:spPr/>
    </dgm:pt>
    <dgm:pt modelId="{186FA682-3510-42CA-B5A5-C089F1F6FB03}" type="pres">
      <dgm:prSet presAssocID="{EA01F889-3C4F-4C9A-A35B-C81D5CF377CB}" presName="levelTx" presStyleLbl="revTx" presStyleIdx="0" presStyleCnt="0">
        <dgm:presLayoutVars>
          <dgm:chMax val="1"/>
          <dgm:bulletEnabled val="1"/>
        </dgm:presLayoutVars>
      </dgm:prSet>
      <dgm:spPr/>
    </dgm:pt>
    <dgm:pt modelId="{7AEFF86C-AF06-419D-946A-368F1445786D}" type="pres">
      <dgm:prSet presAssocID="{C944C9AB-8F97-4F81-AAFC-B70C91B56F6B}" presName="Name8" presStyleCnt="0"/>
      <dgm:spPr/>
    </dgm:pt>
    <dgm:pt modelId="{EE987F02-FD9C-4DD3-B69B-DCF456E0FC02}" type="pres">
      <dgm:prSet presAssocID="{C944C9AB-8F97-4F81-AAFC-B70C91B56F6B}" presName="level" presStyleLbl="node1" presStyleIdx="1" presStyleCnt="5">
        <dgm:presLayoutVars>
          <dgm:chMax val="1"/>
          <dgm:bulletEnabled val="1"/>
        </dgm:presLayoutVars>
      </dgm:prSet>
      <dgm:spPr/>
    </dgm:pt>
    <dgm:pt modelId="{EA87A099-A843-4BE9-BB32-2877E3D6A446}" type="pres">
      <dgm:prSet presAssocID="{C944C9AB-8F97-4F81-AAFC-B70C91B56F6B}" presName="levelTx" presStyleLbl="revTx" presStyleIdx="0" presStyleCnt="0">
        <dgm:presLayoutVars>
          <dgm:chMax val="1"/>
          <dgm:bulletEnabled val="1"/>
        </dgm:presLayoutVars>
      </dgm:prSet>
      <dgm:spPr/>
    </dgm:pt>
    <dgm:pt modelId="{16D705D4-1EDF-4E78-A101-4FD50C6800BB}" type="pres">
      <dgm:prSet presAssocID="{CA8D742C-69B7-4FEF-8DF8-71DB109B2946}" presName="Name8" presStyleCnt="0"/>
      <dgm:spPr/>
    </dgm:pt>
    <dgm:pt modelId="{08B4BDD1-9F26-4620-A5F5-CEB31FEFA958}" type="pres">
      <dgm:prSet presAssocID="{CA8D742C-69B7-4FEF-8DF8-71DB109B2946}" presName="level" presStyleLbl="node1" presStyleIdx="2" presStyleCnt="5">
        <dgm:presLayoutVars>
          <dgm:chMax val="1"/>
          <dgm:bulletEnabled val="1"/>
        </dgm:presLayoutVars>
      </dgm:prSet>
      <dgm:spPr/>
    </dgm:pt>
    <dgm:pt modelId="{474B6EB4-AA8E-43C2-9800-1C25987460B7}" type="pres">
      <dgm:prSet presAssocID="{CA8D742C-69B7-4FEF-8DF8-71DB109B2946}" presName="levelTx" presStyleLbl="revTx" presStyleIdx="0" presStyleCnt="0">
        <dgm:presLayoutVars>
          <dgm:chMax val="1"/>
          <dgm:bulletEnabled val="1"/>
        </dgm:presLayoutVars>
      </dgm:prSet>
      <dgm:spPr/>
    </dgm:pt>
    <dgm:pt modelId="{161E387E-D8B7-4400-BDDD-C452B882F06D}" type="pres">
      <dgm:prSet presAssocID="{72A3AAB6-38CE-41A8-9476-C653FFE6001E}" presName="Name8" presStyleCnt="0"/>
      <dgm:spPr/>
    </dgm:pt>
    <dgm:pt modelId="{F5FAA12E-194C-49EB-A349-8F8F13AE418C}" type="pres">
      <dgm:prSet presAssocID="{72A3AAB6-38CE-41A8-9476-C653FFE6001E}" presName="level" presStyleLbl="node1" presStyleIdx="3" presStyleCnt="5">
        <dgm:presLayoutVars>
          <dgm:chMax val="1"/>
          <dgm:bulletEnabled val="1"/>
        </dgm:presLayoutVars>
      </dgm:prSet>
      <dgm:spPr/>
    </dgm:pt>
    <dgm:pt modelId="{4A4440B5-5655-4891-A192-1654312A2586}" type="pres">
      <dgm:prSet presAssocID="{72A3AAB6-38CE-41A8-9476-C653FFE6001E}" presName="levelTx" presStyleLbl="revTx" presStyleIdx="0" presStyleCnt="0">
        <dgm:presLayoutVars>
          <dgm:chMax val="1"/>
          <dgm:bulletEnabled val="1"/>
        </dgm:presLayoutVars>
      </dgm:prSet>
      <dgm:spPr/>
    </dgm:pt>
    <dgm:pt modelId="{98CF8468-9EA9-4291-994F-E9F71AAC988A}" type="pres">
      <dgm:prSet presAssocID="{602FB936-479A-437C-B809-B2D7349B16ED}" presName="Name8" presStyleCnt="0"/>
      <dgm:spPr/>
    </dgm:pt>
    <dgm:pt modelId="{DBAADC1A-89F4-4B18-A20B-DD477BF52848}" type="pres">
      <dgm:prSet presAssocID="{602FB936-479A-437C-B809-B2D7349B16ED}" presName="level" presStyleLbl="node1" presStyleIdx="4" presStyleCnt="5">
        <dgm:presLayoutVars>
          <dgm:chMax val="1"/>
          <dgm:bulletEnabled val="1"/>
        </dgm:presLayoutVars>
      </dgm:prSet>
      <dgm:spPr/>
    </dgm:pt>
    <dgm:pt modelId="{D82D0AAB-AB28-4017-9636-9E610585F461}" type="pres">
      <dgm:prSet presAssocID="{602FB936-479A-437C-B809-B2D7349B16ED}" presName="levelTx" presStyleLbl="revTx" presStyleIdx="0" presStyleCnt="0">
        <dgm:presLayoutVars>
          <dgm:chMax val="1"/>
          <dgm:bulletEnabled val="1"/>
        </dgm:presLayoutVars>
      </dgm:prSet>
      <dgm:spPr/>
    </dgm:pt>
  </dgm:ptLst>
  <dgm:cxnLst>
    <dgm:cxn modelId="{190C2D0C-4744-489D-9982-E934687B4CB7}" type="presOf" srcId="{602FB936-479A-437C-B809-B2D7349B16ED}" destId="{D82D0AAB-AB28-4017-9636-9E610585F461}" srcOrd="1" destOrd="0" presId="urn:microsoft.com/office/officeart/2005/8/layout/pyramid1"/>
    <dgm:cxn modelId="{4B41FF1B-640B-4198-BB73-513EE76B7DAC}" type="presOf" srcId="{C944C9AB-8F97-4F81-AAFC-B70C91B56F6B}" destId="{EE987F02-FD9C-4DD3-B69B-DCF456E0FC02}" srcOrd="0" destOrd="0" presId="urn:microsoft.com/office/officeart/2005/8/layout/pyramid1"/>
    <dgm:cxn modelId="{4AF0DF2C-7F9E-4BEE-8421-F537E7F22962}" type="presOf" srcId="{EA01F889-3C4F-4C9A-A35B-C81D5CF377CB}" destId="{818D9D20-59D5-4CCA-8F52-D97B66FA6B52}" srcOrd="0" destOrd="0" presId="urn:microsoft.com/office/officeart/2005/8/layout/pyramid1"/>
    <dgm:cxn modelId="{1D2A2464-C430-4435-973F-1EB5FDE08ACC}" type="presOf" srcId="{602FB936-479A-437C-B809-B2D7349B16ED}" destId="{DBAADC1A-89F4-4B18-A20B-DD477BF52848}" srcOrd="0" destOrd="0" presId="urn:microsoft.com/office/officeart/2005/8/layout/pyramid1"/>
    <dgm:cxn modelId="{3CD61A66-E86F-48C1-8C37-987EE0A1942A}" type="presOf" srcId="{CA8D742C-69B7-4FEF-8DF8-71DB109B2946}" destId="{08B4BDD1-9F26-4620-A5F5-CEB31FEFA958}" srcOrd="0" destOrd="0" presId="urn:microsoft.com/office/officeart/2005/8/layout/pyramid1"/>
    <dgm:cxn modelId="{D0298969-27BA-4104-8985-986029F302F8}" type="presOf" srcId="{CA8D742C-69B7-4FEF-8DF8-71DB109B2946}" destId="{474B6EB4-AA8E-43C2-9800-1C25987460B7}" srcOrd="1" destOrd="0" presId="urn:microsoft.com/office/officeart/2005/8/layout/pyramid1"/>
    <dgm:cxn modelId="{DA9C7A6A-E96D-4B4B-AF41-96B6E5BC8141}" srcId="{E433AE64-2922-4C04-B625-4EDCC402A16E}" destId="{EA01F889-3C4F-4C9A-A35B-C81D5CF377CB}" srcOrd="0" destOrd="0" parTransId="{A004FC7A-220A-470B-AE62-2EC5D64C1FA8}" sibTransId="{BE9D14E4-7D5F-46CA-AC25-F2063F6297E0}"/>
    <dgm:cxn modelId="{E6027C52-9462-4CB0-955D-62598BA71DC5}" type="presOf" srcId="{C944C9AB-8F97-4F81-AAFC-B70C91B56F6B}" destId="{EA87A099-A843-4BE9-BB32-2877E3D6A446}" srcOrd="1" destOrd="0" presId="urn:microsoft.com/office/officeart/2005/8/layout/pyramid1"/>
    <dgm:cxn modelId="{A483085A-3003-4D11-A8F4-132C6CA62C3A}" srcId="{E433AE64-2922-4C04-B625-4EDCC402A16E}" destId="{602FB936-479A-437C-B809-B2D7349B16ED}" srcOrd="4" destOrd="0" parTransId="{C04C2A64-0EC8-48A0-864B-0B09F5A0E48F}" sibTransId="{C7632D3B-6797-4389-9D1E-775987C3B3F6}"/>
    <dgm:cxn modelId="{A8E87A8F-DF1F-4B86-BE59-C43BD49E91D2}" type="presOf" srcId="{72A3AAB6-38CE-41A8-9476-C653FFE6001E}" destId="{4A4440B5-5655-4891-A192-1654312A2586}" srcOrd="1" destOrd="0" presId="urn:microsoft.com/office/officeart/2005/8/layout/pyramid1"/>
    <dgm:cxn modelId="{617CB494-BED3-45F4-A9D5-21CFB3AB7541}" type="presOf" srcId="{72A3AAB6-38CE-41A8-9476-C653FFE6001E}" destId="{F5FAA12E-194C-49EB-A349-8F8F13AE418C}" srcOrd="0" destOrd="0" presId="urn:microsoft.com/office/officeart/2005/8/layout/pyramid1"/>
    <dgm:cxn modelId="{04BE95C4-66E2-452D-9859-2609249542E6}" type="presOf" srcId="{EA01F889-3C4F-4C9A-A35B-C81D5CF377CB}" destId="{186FA682-3510-42CA-B5A5-C089F1F6FB03}" srcOrd="1" destOrd="0" presId="urn:microsoft.com/office/officeart/2005/8/layout/pyramid1"/>
    <dgm:cxn modelId="{67069DD4-898C-459F-967F-2C59034FB6CB}" srcId="{E433AE64-2922-4C04-B625-4EDCC402A16E}" destId="{C944C9AB-8F97-4F81-AAFC-B70C91B56F6B}" srcOrd="1" destOrd="0" parTransId="{569C3940-E86F-44DF-95FC-CF7D2D794CB0}" sibTransId="{5094713C-AD6C-4C75-BB11-99A4FA453760}"/>
    <dgm:cxn modelId="{E9344AE6-F593-4121-B1C8-7AA90BC210D4}" srcId="{E433AE64-2922-4C04-B625-4EDCC402A16E}" destId="{72A3AAB6-38CE-41A8-9476-C653FFE6001E}" srcOrd="3" destOrd="0" parTransId="{FDD2EAB9-3DCC-4436-BC2E-FA31EAFD5BCE}" sibTransId="{26E47256-73EC-4AB2-B5FD-0E0039E42610}"/>
    <dgm:cxn modelId="{1B4EA2E6-053E-4F76-AD45-3428EDA74253}" type="presOf" srcId="{E433AE64-2922-4C04-B625-4EDCC402A16E}" destId="{8AA70B64-BC80-45E6-BF03-FE4066EF69F0}" srcOrd="0" destOrd="0" presId="urn:microsoft.com/office/officeart/2005/8/layout/pyramid1"/>
    <dgm:cxn modelId="{E9607FFE-B4EB-4239-9CE1-0AC0A8B9B0E3}" srcId="{E433AE64-2922-4C04-B625-4EDCC402A16E}" destId="{CA8D742C-69B7-4FEF-8DF8-71DB109B2946}" srcOrd="2" destOrd="0" parTransId="{5CB96BEF-DBAB-4DEE-8364-53D723BCFCA8}" sibTransId="{590CD7E7-B787-4CF1-B3E3-04C9AB32811C}"/>
    <dgm:cxn modelId="{B45904C3-E606-4D03-BB7C-619D9D3CE345}" type="presParOf" srcId="{8AA70B64-BC80-45E6-BF03-FE4066EF69F0}" destId="{917103B4-E879-40D2-A5F4-7891D149ABBA}" srcOrd="0" destOrd="0" presId="urn:microsoft.com/office/officeart/2005/8/layout/pyramid1"/>
    <dgm:cxn modelId="{F373BF8E-5A26-464E-8352-DEE332D0D72E}" type="presParOf" srcId="{917103B4-E879-40D2-A5F4-7891D149ABBA}" destId="{818D9D20-59D5-4CCA-8F52-D97B66FA6B52}" srcOrd="0" destOrd="0" presId="urn:microsoft.com/office/officeart/2005/8/layout/pyramid1"/>
    <dgm:cxn modelId="{A8DA9C92-7C54-414B-918B-EB3E34E53CB8}" type="presParOf" srcId="{917103B4-E879-40D2-A5F4-7891D149ABBA}" destId="{186FA682-3510-42CA-B5A5-C089F1F6FB03}" srcOrd="1" destOrd="0" presId="urn:microsoft.com/office/officeart/2005/8/layout/pyramid1"/>
    <dgm:cxn modelId="{3CDF480D-52CB-4D42-8D73-C6F91F3F4D67}" type="presParOf" srcId="{8AA70B64-BC80-45E6-BF03-FE4066EF69F0}" destId="{7AEFF86C-AF06-419D-946A-368F1445786D}" srcOrd="1" destOrd="0" presId="urn:microsoft.com/office/officeart/2005/8/layout/pyramid1"/>
    <dgm:cxn modelId="{854A4700-D05B-4B48-B540-E0A7929AB3CB}" type="presParOf" srcId="{7AEFF86C-AF06-419D-946A-368F1445786D}" destId="{EE987F02-FD9C-4DD3-B69B-DCF456E0FC02}" srcOrd="0" destOrd="0" presId="urn:microsoft.com/office/officeart/2005/8/layout/pyramid1"/>
    <dgm:cxn modelId="{D92961EF-FE59-46A3-8789-780D63AF0BAB}" type="presParOf" srcId="{7AEFF86C-AF06-419D-946A-368F1445786D}" destId="{EA87A099-A843-4BE9-BB32-2877E3D6A446}" srcOrd="1" destOrd="0" presId="urn:microsoft.com/office/officeart/2005/8/layout/pyramid1"/>
    <dgm:cxn modelId="{39E4625F-137A-4BB9-9DAF-999FA73EFA3A}" type="presParOf" srcId="{8AA70B64-BC80-45E6-BF03-FE4066EF69F0}" destId="{16D705D4-1EDF-4E78-A101-4FD50C6800BB}" srcOrd="2" destOrd="0" presId="urn:microsoft.com/office/officeart/2005/8/layout/pyramid1"/>
    <dgm:cxn modelId="{7CA019D9-1D86-41F6-AC9B-D63A42DE7161}" type="presParOf" srcId="{16D705D4-1EDF-4E78-A101-4FD50C6800BB}" destId="{08B4BDD1-9F26-4620-A5F5-CEB31FEFA958}" srcOrd="0" destOrd="0" presId="urn:microsoft.com/office/officeart/2005/8/layout/pyramid1"/>
    <dgm:cxn modelId="{973B28A0-069A-4994-A8E7-3CB874B8B048}" type="presParOf" srcId="{16D705D4-1EDF-4E78-A101-4FD50C6800BB}" destId="{474B6EB4-AA8E-43C2-9800-1C25987460B7}" srcOrd="1" destOrd="0" presId="urn:microsoft.com/office/officeart/2005/8/layout/pyramid1"/>
    <dgm:cxn modelId="{2A80ECA3-5DEF-4DB9-9488-67CFB48ED1F3}" type="presParOf" srcId="{8AA70B64-BC80-45E6-BF03-FE4066EF69F0}" destId="{161E387E-D8B7-4400-BDDD-C452B882F06D}" srcOrd="3" destOrd="0" presId="urn:microsoft.com/office/officeart/2005/8/layout/pyramid1"/>
    <dgm:cxn modelId="{832354DA-1F85-41BF-AE14-1444594C72B9}" type="presParOf" srcId="{161E387E-D8B7-4400-BDDD-C452B882F06D}" destId="{F5FAA12E-194C-49EB-A349-8F8F13AE418C}" srcOrd="0" destOrd="0" presId="urn:microsoft.com/office/officeart/2005/8/layout/pyramid1"/>
    <dgm:cxn modelId="{0D8ACAB3-5303-42B5-B6B6-8CD1F47117F1}" type="presParOf" srcId="{161E387E-D8B7-4400-BDDD-C452B882F06D}" destId="{4A4440B5-5655-4891-A192-1654312A2586}" srcOrd="1" destOrd="0" presId="urn:microsoft.com/office/officeart/2005/8/layout/pyramid1"/>
    <dgm:cxn modelId="{6926ECE3-ADAD-4A0A-BA79-BE86679736D8}" type="presParOf" srcId="{8AA70B64-BC80-45E6-BF03-FE4066EF69F0}" destId="{98CF8468-9EA9-4291-994F-E9F71AAC988A}" srcOrd="4" destOrd="0" presId="urn:microsoft.com/office/officeart/2005/8/layout/pyramid1"/>
    <dgm:cxn modelId="{A3412494-92C3-48FD-9469-8651C0D09F2E}" type="presParOf" srcId="{98CF8468-9EA9-4291-994F-E9F71AAC988A}" destId="{DBAADC1A-89F4-4B18-A20B-DD477BF52848}" srcOrd="0" destOrd="0" presId="urn:microsoft.com/office/officeart/2005/8/layout/pyramid1"/>
    <dgm:cxn modelId="{74AE3AE5-C976-4230-85F8-B1E362E81AE4}" type="presParOf" srcId="{98CF8468-9EA9-4291-994F-E9F71AAC988A}" destId="{D82D0AAB-AB28-4017-9636-9E610585F461}"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1F9D39-2A03-4788-9251-AE26AFCAA564}">
      <dsp:nvSpPr>
        <dsp:cNvPr id="0" name=""/>
        <dsp:cNvSpPr/>
      </dsp:nvSpPr>
      <dsp:spPr>
        <a:xfrm>
          <a:off x="683104" y="0"/>
          <a:ext cx="4683899" cy="4683899"/>
        </a:xfrm>
        <a:prstGeom prst="triangle">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8EB494E8-EEF8-43AD-A451-2ADBF7698136}">
      <dsp:nvSpPr>
        <dsp:cNvPr id="0" name=""/>
        <dsp:cNvSpPr/>
      </dsp:nvSpPr>
      <dsp:spPr>
        <a:xfrm>
          <a:off x="3204106" y="446410"/>
          <a:ext cx="4052641" cy="1108766"/>
        </a:xfrm>
        <a:prstGeom prst="round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de-DE" sz="2500" kern="1200" dirty="0"/>
            <a:t>Verhaltensänderung</a:t>
          </a:r>
          <a:endParaRPr lang="de-CH" sz="2500" kern="1200" dirty="0"/>
        </a:p>
      </dsp:txBody>
      <dsp:txXfrm>
        <a:off x="3258231" y="500535"/>
        <a:ext cx="3944391" cy="1000516"/>
      </dsp:txXfrm>
    </dsp:sp>
    <dsp:sp modelId="{C4D6EF59-2A3B-4870-9482-5A11EE0F9DB4}">
      <dsp:nvSpPr>
        <dsp:cNvPr id="0" name=""/>
        <dsp:cNvSpPr/>
      </dsp:nvSpPr>
      <dsp:spPr>
        <a:xfrm>
          <a:off x="3204106" y="1693773"/>
          <a:ext cx="4052641" cy="1108766"/>
        </a:xfrm>
        <a:prstGeom prst="roundRect">
          <a:avLst/>
        </a:prstGeom>
        <a:solidFill>
          <a:schemeClr val="lt1">
            <a:alpha val="90000"/>
            <a:hueOff val="0"/>
            <a:satOff val="0"/>
            <a:lumOff val="0"/>
            <a:alphaOff val="0"/>
          </a:schemeClr>
        </a:solidFill>
        <a:ln w="6350" cap="flat" cmpd="sng" algn="ctr">
          <a:solidFill>
            <a:schemeClr val="accent4">
              <a:hueOff val="0"/>
              <a:satOff val="-50000"/>
              <a:lumOff val="21275"/>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de-CH" sz="2500" kern="1200" dirty="0"/>
            <a:t>Einstellungsänderung</a:t>
          </a:r>
        </a:p>
      </dsp:txBody>
      <dsp:txXfrm>
        <a:off x="3258231" y="1747898"/>
        <a:ext cx="3944391" cy="1000516"/>
      </dsp:txXfrm>
    </dsp:sp>
    <dsp:sp modelId="{A6D93836-DC70-4CF9-BC16-93CE0CFA5C44}">
      <dsp:nvSpPr>
        <dsp:cNvPr id="0" name=""/>
        <dsp:cNvSpPr/>
      </dsp:nvSpPr>
      <dsp:spPr>
        <a:xfrm>
          <a:off x="3204106" y="2941135"/>
          <a:ext cx="4052641" cy="1108766"/>
        </a:xfrm>
        <a:prstGeom prst="roundRect">
          <a:avLst/>
        </a:prstGeom>
        <a:solidFill>
          <a:schemeClr val="lt1">
            <a:alpha val="90000"/>
            <a:hueOff val="0"/>
            <a:satOff val="0"/>
            <a:lumOff val="0"/>
            <a:alphaOff val="0"/>
          </a:schemeClr>
        </a:solidFill>
        <a:ln w="6350" cap="flat" cmpd="sng" algn="ctr">
          <a:solidFill>
            <a:schemeClr val="accent4">
              <a:hueOff val="0"/>
              <a:satOff val="-100000"/>
              <a:lumOff val="42549"/>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kern="1200" dirty="0"/>
            <a:t>Wissensvermittlung</a:t>
          </a:r>
          <a:br>
            <a:rPr lang="de-DE" sz="2400" kern="1200" dirty="0"/>
          </a:br>
          <a:r>
            <a:rPr lang="de-DE" sz="2400" kern="1200" dirty="0"/>
            <a:t>Auf- und Ausbau </a:t>
          </a:r>
          <a:br>
            <a:rPr lang="de-DE" sz="2400" kern="1200" dirty="0"/>
          </a:br>
          <a:r>
            <a:rPr lang="de-DE" sz="2400" kern="1200" dirty="0"/>
            <a:t>der Bekanntheit</a:t>
          </a:r>
          <a:endParaRPr lang="de-CH" sz="2400" kern="1200" dirty="0"/>
        </a:p>
      </dsp:txBody>
      <dsp:txXfrm>
        <a:off x="3258231" y="2995260"/>
        <a:ext cx="3944391" cy="10005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8D9D20-59D5-4CCA-8F52-D97B66FA6B52}">
      <dsp:nvSpPr>
        <dsp:cNvPr id="0" name=""/>
        <dsp:cNvSpPr/>
      </dsp:nvSpPr>
      <dsp:spPr>
        <a:xfrm>
          <a:off x="2825961" y="0"/>
          <a:ext cx="2422159" cy="1405132"/>
        </a:xfrm>
        <a:prstGeom prst="trapezoid">
          <a:avLst>
            <a:gd name="adj" fmla="val 8619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br>
            <a:rPr lang="de-DE" sz="2200" kern="1200" dirty="0">
              <a:solidFill>
                <a:schemeClr val="bg1"/>
              </a:solidFill>
            </a:rPr>
          </a:br>
          <a:r>
            <a:rPr lang="de-DE" sz="2200" kern="1200" dirty="0">
              <a:solidFill>
                <a:schemeClr val="bg1"/>
              </a:solidFill>
            </a:rPr>
            <a:t>Kauf</a:t>
          </a:r>
          <a:endParaRPr lang="de-CH" sz="2200" kern="1200" dirty="0">
            <a:solidFill>
              <a:schemeClr val="bg1"/>
            </a:solidFill>
          </a:endParaRPr>
        </a:p>
      </dsp:txBody>
      <dsp:txXfrm>
        <a:off x="2825961" y="0"/>
        <a:ext cx="2422159" cy="1405132"/>
      </dsp:txXfrm>
    </dsp:sp>
    <dsp:sp modelId="{EE987F02-FD9C-4DD3-B69B-DCF456E0FC02}">
      <dsp:nvSpPr>
        <dsp:cNvPr id="0" name=""/>
        <dsp:cNvSpPr/>
      </dsp:nvSpPr>
      <dsp:spPr>
        <a:xfrm>
          <a:off x="2119471" y="1405132"/>
          <a:ext cx="3835140" cy="819691"/>
        </a:xfrm>
        <a:prstGeom prst="trapezoid">
          <a:avLst>
            <a:gd name="adj" fmla="val 86190"/>
          </a:avLst>
        </a:prstGeom>
        <a:solidFill>
          <a:schemeClr val="accent4">
            <a:hueOff val="0"/>
            <a:satOff val="-25000"/>
            <a:lumOff val="106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DE" sz="2200" kern="1200" dirty="0">
              <a:solidFill>
                <a:schemeClr val="bg1"/>
              </a:solidFill>
            </a:rPr>
            <a:t>Vom Nutzen überzeugt</a:t>
          </a:r>
          <a:endParaRPr lang="de-CH" sz="2200" kern="1200" dirty="0">
            <a:solidFill>
              <a:schemeClr val="bg1"/>
            </a:solidFill>
          </a:endParaRPr>
        </a:p>
      </dsp:txBody>
      <dsp:txXfrm>
        <a:off x="2790620" y="1405132"/>
        <a:ext cx="2492841" cy="819691"/>
      </dsp:txXfrm>
    </dsp:sp>
    <dsp:sp modelId="{08B4BDD1-9F26-4620-A5F5-CEB31FEFA958}">
      <dsp:nvSpPr>
        <dsp:cNvPr id="0" name=""/>
        <dsp:cNvSpPr/>
      </dsp:nvSpPr>
      <dsp:spPr>
        <a:xfrm>
          <a:off x="1412980" y="2224824"/>
          <a:ext cx="5248121" cy="819691"/>
        </a:xfrm>
        <a:prstGeom prst="trapezoid">
          <a:avLst>
            <a:gd name="adj" fmla="val 86190"/>
          </a:avLst>
        </a:prstGeom>
        <a:solidFill>
          <a:schemeClr val="accent4">
            <a:hueOff val="0"/>
            <a:satOff val="-50000"/>
            <a:lumOff val="212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DE" sz="2200" kern="1200" dirty="0">
              <a:solidFill>
                <a:schemeClr val="bg1"/>
              </a:solidFill>
            </a:rPr>
            <a:t>Nutzen von </a:t>
          </a:r>
          <a:br>
            <a:rPr lang="de-DE" sz="2200" kern="1200" dirty="0">
              <a:solidFill>
                <a:schemeClr val="bg1"/>
              </a:solidFill>
            </a:rPr>
          </a:br>
          <a:r>
            <a:rPr lang="de-DE" sz="2200" kern="1200" dirty="0">
              <a:solidFill>
                <a:schemeClr val="bg1"/>
              </a:solidFill>
            </a:rPr>
            <a:t>Schweizer Holz ist bekannt</a:t>
          </a:r>
          <a:endParaRPr lang="de-CH" sz="2200" kern="1200" dirty="0">
            <a:solidFill>
              <a:schemeClr val="bg1"/>
            </a:solidFill>
          </a:endParaRPr>
        </a:p>
      </dsp:txBody>
      <dsp:txXfrm>
        <a:off x="2331402" y="2224824"/>
        <a:ext cx="3411278" cy="819691"/>
      </dsp:txXfrm>
    </dsp:sp>
    <dsp:sp modelId="{F5FAA12E-194C-49EB-A349-8F8F13AE418C}">
      <dsp:nvSpPr>
        <dsp:cNvPr id="0" name=""/>
        <dsp:cNvSpPr/>
      </dsp:nvSpPr>
      <dsp:spPr>
        <a:xfrm>
          <a:off x="706490" y="3044516"/>
          <a:ext cx="6661102" cy="819691"/>
        </a:xfrm>
        <a:prstGeom prst="trapezoid">
          <a:avLst>
            <a:gd name="adj" fmla="val 86190"/>
          </a:avLst>
        </a:prstGeom>
        <a:solidFill>
          <a:schemeClr val="accent4">
            <a:hueOff val="0"/>
            <a:satOff val="-75000"/>
            <a:lumOff val="319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DE" sz="2200" kern="1200" dirty="0"/>
            <a:t>Label Schweizer Holz ist bekannt</a:t>
          </a:r>
          <a:endParaRPr lang="de-CH" sz="2200" kern="1200" dirty="0"/>
        </a:p>
      </dsp:txBody>
      <dsp:txXfrm>
        <a:off x="1872183" y="3044516"/>
        <a:ext cx="4329716" cy="819691"/>
      </dsp:txXfrm>
    </dsp:sp>
    <dsp:sp modelId="{DBAADC1A-89F4-4B18-A20B-DD477BF52848}">
      <dsp:nvSpPr>
        <dsp:cNvPr id="0" name=""/>
        <dsp:cNvSpPr/>
      </dsp:nvSpPr>
      <dsp:spPr>
        <a:xfrm>
          <a:off x="0" y="3864208"/>
          <a:ext cx="8074083" cy="819691"/>
        </a:xfrm>
        <a:prstGeom prst="trapezoid">
          <a:avLst>
            <a:gd name="adj" fmla="val 86190"/>
          </a:avLst>
        </a:prstGeom>
        <a:solidFill>
          <a:schemeClr val="accent4">
            <a:hueOff val="0"/>
            <a:satOff val="-100000"/>
            <a:lumOff val="42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DE" sz="2200" kern="1200" dirty="0"/>
            <a:t>Label Schweizer Holz ist unbekannt</a:t>
          </a:r>
          <a:endParaRPr lang="de-CH" sz="2200" kern="1200" dirty="0"/>
        </a:p>
      </dsp:txBody>
      <dsp:txXfrm>
        <a:off x="1412964" y="3864208"/>
        <a:ext cx="5248153" cy="8196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8D9D20-59D5-4CCA-8F52-D97B66FA6B52}">
      <dsp:nvSpPr>
        <dsp:cNvPr id="0" name=""/>
        <dsp:cNvSpPr/>
      </dsp:nvSpPr>
      <dsp:spPr>
        <a:xfrm>
          <a:off x="2825961" y="0"/>
          <a:ext cx="2422159" cy="1405132"/>
        </a:xfrm>
        <a:prstGeom prst="trapezoid">
          <a:avLst>
            <a:gd name="adj" fmla="val 8619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br>
            <a:rPr lang="de-DE" sz="2200" kern="1200" dirty="0">
              <a:solidFill>
                <a:schemeClr val="bg1"/>
              </a:solidFill>
            </a:rPr>
          </a:br>
          <a:r>
            <a:rPr lang="de-DE" sz="2200" kern="1200" dirty="0">
              <a:solidFill>
                <a:schemeClr val="bg1"/>
              </a:solidFill>
            </a:rPr>
            <a:t>Kauf</a:t>
          </a:r>
          <a:endParaRPr lang="de-CH" sz="2200" kern="1200" dirty="0">
            <a:solidFill>
              <a:schemeClr val="bg1"/>
            </a:solidFill>
          </a:endParaRPr>
        </a:p>
      </dsp:txBody>
      <dsp:txXfrm>
        <a:off x="2825961" y="0"/>
        <a:ext cx="2422159" cy="1405132"/>
      </dsp:txXfrm>
    </dsp:sp>
    <dsp:sp modelId="{EE987F02-FD9C-4DD3-B69B-DCF456E0FC02}">
      <dsp:nvSpPr>
        <dsp:cNvPr id="0" name=""/>
        <dsp:cNvSpPr/>
      </dsp:nvSpPr>
      <dsp:spPr>
        <a:xfrm>
          <a:off x="2119471" y="1405132"/>
          <a:ext cx="3835140" cy="819691"/>
        </a:xfrm>
        <a:prstGeom prst="trapezoid">
          <a:avLst>
            <a:gd name="adj" fmla="val 86190"/>
          </a:avLst>
        </a:prstGeom>
        <a:solidFill>
          <a:schemeClr val="accent4">
            <a:hueOff val="0"/>
            <a:satOff val="-25000"/>
            <a:lumOff val="106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DE" sz="2200" kern="1200" dirty="0">
              <a:solidFill>
                <a:schemeClr val="bg1"/>
              </a:solidFill>
            </a:rPr>
            <a:t>Vom Nutzen überzeugt</a:t>
          </a:r>
          <a:endParaRPr lang="de-CH" sz="2200" kern="1200" dirty="0">
            <a:solidFill>
              <a:schemeClr val="bg1"/>
            </a:solidFill>
          </a:endParaRPr>
        </a:p>
      </dsp:txBody>
      <dsp:txXfrm>
        <a:off x="2790620" y="1405132"/>
        <a:ext cx="2492841" cy="819691"/>
      </dsp:txXfrm>
    </dsp:sp>
    <dsp:sp modelId="{08B4BDD1-9F26-4620-A5F5-CEB31FEFA958}">
      <dsp:nvSpPr>
        <dsp:cNvPr id="0" name=""/>
        <dsp:cNvSpPr/>
      </dsp:nvSpPr>
      <dsp:spPr>
        <a:xfrm>
          <a:off x="1412980" y="2224824"/>
          <a:ext cx="5248121" cy="819691"/>
        </a:xfrm>
        <a:prstGeom prst="trapezoid">
          <a:avLst>
            <a:gd name="adj" fmla="val 86190"/>
          </a:avLst>
        </a:prstGeom>
        <a:solidFill>
          <a:schemeClr val="accent4">
            <a:hueOff val="0"/>
            <a:satOff val="-50000"/>
            <a:lumOff val="212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DE" sz="2200" kern="1200" dirty="0">
              <a:solidFill>
                <a:schemeClr val="bg1"/>
              </a:solidFill>
            </a:rPr>
            <a:t>Nutzen von </a:t>
          </a:r>
          <a:br>
            <a:rPr lang="de-DE" sz="2200" kern="1200" dirty="0">
              <a:solidFill>
                <a:schemeClr val="bg1"/>
              </a:solidFill>
            </a:rPr>
          </a:br>
          <a:r>
            <a:rPr lang="de-DE" sz="2200" kern="1200" dirty="0">
              <a:solidFill>
                <a:schemeClr val="bg1"/>
              </a:solidFill>
            </a:rPr>
            <a:t>Schweizer Holz ist bekannt</a:t>
          </a:r>
          <a:endParaRPr lang="de-CH" sz="2200" kern="1200" dirty="0">
            <a:solidFill>
              <a:schemeClr val="bg1"/>
            </a:solidFill>
          </a:endParaRPr>
        </a:p>
      </dsp:txBody>
      <dsp:txXfrm>
        <a:off x="2331402" y="2224824"/>
        <a:ext cx="3411278" cy="819691"/>
      </dsp:txXfrm>
    </dsp:sp>
    <dsp:sp modelId="{F5FAA12E-194C-49EB-A349-8F8F13AE418C}">
      <dsp:nvSpPr>
        <dsp:cNvPr id="0" name=""/>
        <dsp:cNvSpPr/>
      </dsp:nvSpPr>
      <dsp:spPr>
        <a:xfrm>
          <a:off x="706490" y="3044516"/>
          <a:ext cx="6661102" cy="819691"/>
        </a:xfrm>
        <a:prstGeom prst="trapezoid">
          <a:avLst>
            <a:gd name="adj" fmla="val 86190"/>
          </a:avLst>
        </a:prstGeom>
        <a:solidFill>
          <a:schemeClr val="accent4">
            <a:hueOff val="0"/>
            <a:satOff val="-75000"/>
            <a:lumOff val="319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DE" sz="2200" kern="1200" dirty="0"/>
            <a:t>Label Schweizer Holz ist bekannt</a:t>
          </a:r>
          <a:endParaRPr lang="de-CH" sz="2200" kern="1200" dirty="0"/>
        </a:p>
      </dsp:txBody>
      <dsp:txXfrm>
        <a:off x="1872183" y="3044516"/>
        <a:ext cx="4329716" cy="819691"/>
      </dsp:txXfrm>
    </dsp:sp>
    <dsp:sp modelId="{DBAADC1A-89F4-4B18-A20B-DD477BF52848}">
      <dsp:nvSpPr>
        <dsp:cNvPr id="0" name=""/>
        <dsp:cNvSpPr/>
      </dsp:nvSpPr>
      <dsp:spPr>
        <a:xfrm>
          <a:off x="0" y="3864208"/>
          <a:ext cx="8074083" cy="819691"/>
        </a:xfrm>
        <a:prstGeom prst="trapezoid">
          <a:avLst>
            <a:gd name="adj" fmla="val 86190"/>
          </a:avLst>
        </a:prstGeom>
        <a:solidFill>
          <a:schemeClr val="accent4">
            <a:hueOff val="0"/>
            <a:satOff val="-100000"/>
            <a:lumOff val="42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DE" sz="2200" kern="1200" dirty="0"/>
            <a:t>Label Schweizer Holz ist unbekannt</a:t>
          </a:r>
          <a:endParaRPr lang="de-CH" sz="2200" kern="1200" dirty="0"/>
        </a:p>
      </dsp:txBody>
      <dsp:txXfrm>
        <a:off x="1412964" y="3864208"/>
        <a:ext cx="5248153" cy="8196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8D9D20-59D5-4CCA-8F52-D97B66FA6B52}">
      <dsp:nvSpPr>
        <dsp:cNvPr id="0" name=""/>
        <dsp:cNvSpPr/>
      </dsp:nvSpPr>
      <dsp:spPr>
        <a:xfrm>
          <a:off x="2825961" y="0"/>
          <a:ext cx="2422159" cy="1405132"/>
        </a:xfrm>
        <a:prstGeom prst="trapezoid">
          <a:avLst>
            <a:gd name="adj" fmla="val 8619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br>
            <a:rPr lang="de-DE" sz="2200" kern="1200" dirty="0">
              <a:solidFill>
                <a:schemeClr val="bg1"/>
              </a:solidFill>
            </a:rPr>
          </a:br>
          <a:r>
            <a:rPr lang="de-DE" sz="2200" kern="1200" dirty="0">
              <a:solidFill>
                <a:schemeClr val="bg1"/>
              </a:solidFill>
            </a:rPr>
            <a:t>Kauf</a:t>
          </a:r>
          <a:endParaRPr lang="de-CH" sz="2200" kern="1200" dirty="0">
            <a:solidFill>
              <a:schemeClr val="bg1"/>
            </a:solidFill>
          </a:endParaRPr>
        </a:p>
      </dsp:txBody>
      <dsp:txXfrm>
        <a:off x="2825961" y="0"/>
        <a:ext cx="2422159" cy="1405132"/>
      </dsp:txXfrm>
    </dsp:sp>
    <dsp:sp modelId="{EE987F02-FD9C-4DD3-B69B-DCF456E0FC02}">
      <dsp:nvSpPr>
        <dsp:cNvPr id="0" name=""/>
        <dsp:cNvSpPr/>
      </dsp:nvSpPr>
      <dsp:spPr>
        <a:xfrm>
          <a:off x="2119471" y="1405132"/>
          <a:ext cx="3835140" cy="819691"/>
        </a:xfrm>
        <a:prstGeom prst="trapezoid">
          <a:avLst>
            <a:gd name="adj" fmla="val 86190"/>
          </a:avLst>
        </a:prstGeom>
        <a:solidFill>
          <a:schemeClr val="accent4">
            <a:hueOff val="0"/>
            <a:satOff val="-25000"/>
            <a:lumOff val="106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DE" sz="2200" kern="1200" dirty="0">
              <a:solidFill>
                <a:schemeClr val="bg1"/>
              </a:solidFill>
            </a:rPr>
            <a:t>Vom Nutzen überzeugt</a:t>
          </a:r>
          <a:endParaRPr lang="de-CH" sz="2200" kern="1200" dirty="0">
            <a:solidFill>
              <a:schemeClr val="bg1"/>
            </a:solidFill>
          </a:endParaRPr>
        </a:p>
      </dsp:txBody>
      <dsp:txXfrm>
        <a:off x="2790620" y="1405132"/>
        <a:ext cx="2492841" cy="819691"/>
      </dsp:txXfrm>
    </dsp:sp>
    <dsp:sp modelId="{08B4BDD1-9F26-4620-A5F5-CEB31FEFA958}">
      <dsp:nvSpPr>
        <dsp:cNvPr id="0" name=""/>
        <dsp:cNvSpPr/>
      </dsp:nvSpPr>
      <dsp:spPr>
        <a:xfrm>
          <a:off x="1412980" y="2224824"/>
          <a:ext cx="5248121" cy="819691"/>
        </a:xfrm>
        <a:prstGeom prst="trapezoid">
          <a:avLst>
            <a:gd name="adj" fmla="val 86190"/>
          </a:avLst>
        </a:prstGeom>
        <a:solidFill>
          <a:schemeClr val="accent4">
            <a:hueOff val="0"/>
            <a:satOff val="-50000"/>
            <a:lumOff val="212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DE" sz="2200" kern="1200" dirty="0">
              <a:solidFill>
                <a:schemeClr val="bg1"/>
              </a:solidFill>
            </a:rPr>
            <a:t>Nutzen von </a:t>
          </a:r>
          <a:br>
            <a:rPr lang="de-DE" sz="2200" kern="1200" dirty="0">
              <a:solidFill>
                <a:schemeClr val="bg1"/>
              </a:solidFill>
            </a:rPr>
          </a:br>
          <a:r>
            <a:rPr lang="de-DE" sz="2200" kern="1200" dirty="0">
              <a:solidFill>
                <a:schemeClr val="bg1"/>
              </a:solidFill>
            </a:rPr>
            <a:t>Schweizer Holz ist bekannt</a:t>
          </a:r>
          <a:endParaRPr lang="de-CH" sz="2200" kern="1200" dirty="0">
            <a:solidFill>
              <a:schemeClr val="bg1"/>
            </a:solidFill>
          </a:endParaRPr>
        </a:p>
      </dsp:txBody>
      <dsp:txXfrm>
        <a:off x="2331402" y="2224824"/>
        <a:ext cx="3411278" cy="819691"/>
      </dsp:txXfrm>
    </dsp:sp>
    <dsp:sp modelId="{F5FAA12E-194C-49EB-A349-8F8F13AE418C}">
      <dsp:nvSpPr>
        <dsp:cNvPr id="0" name=""/>
        <dsp:cNvSpPr/>
      </dsp:nvSpPr>
      <dsp:spPr>
        <a:xfrm>
          <a:off x="706490" y="3044516"/>
          <a:ext cx="6661102" cy="819691"/>
        </a:xfrm>
        <a:prstGeom prst="trapezoid">
          <a:avLst>
            <a:gd name="adj" fmla="val 86190"/>
          </a:avLst>
        </a:prstGeom>
        <a:solidFill>
          <a:schemeClr val="accent4">
            <a:hueOff val="0"/>
            <a:satOff val="-75000"/>
            <a:lumOff val="319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DE" sz="2200" kern="1200" dirty="0"/>
            <a:t>Label Schweizer Holz ist bekannt</a:t>
          </a:r>
          <a:endParaRPr lang="de-CH" sz="2200" kern="1200" dirty="0"/>
        </a:p>
      </dsp:txBody>
      <dsp:txXfrm>
        <a:off x="1872183" y="3044516"/>
        <a:ext cx="4329716" cy="819691"/>
      </dsp:txXfrm>
    </dsp:sp>
    <dsp:sp modelId="{DBAADC1A-89F4-4B18-A20B-DD477BF52848}">
      <dsp:nvSpPr>
        <dsp:cNvPr id="0" name=""/>
        <dsp:cNvSpPr/>
      </dsp:nvSpPr>
      <dsp:spPr>
        <a:xfrm>
          <a:off x="0" y="3864208"/>
          <a:ext cx="8074083" cy="819691"/>
        </a:xfrm>
        <a:prstGeom prst="trapezoid">
          <a:avLst>
            <a:gd name="adj" fmla="val 86190"/>
          </a:avLst>
        </a:prstGeom>
        <a:solidFill>
          <a:schemeClr val="accent4">
            <a:hueOff val="0"/>
            <a:satOff val="-100000"/>
            <a:lumOff val="42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DE" sz="2200" kern="1200" dirty="0"/>
            <a:t>Label Schweizer Holz ist unbekannt</a:t>
          </a:r>
          <a:endParaRPr lang="de-CH" sz="2200" kern="1200" dirty="0"/>
        </a:p>
      </dsp:txBody>
      <dsp:txXfrm>
        <a:off x="1412964" y="3864208"/>
        <a:ext cx="5248153" cy="819691"/>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51163" cy="498852"/>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57636" y="0"/>
            <a:ext cx="2951163" cy="498852"/>
          </a:xfrm>
          <a:prstGeom prst="rect">
            <a:avLst/>
          </a:prstGeom>
        </p:spPr>
        <p:txBody>
          <a:bodyPr vert="horz" lIns="91440" tIns="45720" rIns="91440" bIns="45720" rtlCol="0"/>
          <a:lstStyle>
            <a:lvl1pPr algn="r">
              <a:defRPr sz="1200"/>
            </a:lvl1pPr>
          </a:lstStyle>
          <a:p>
            <a:fld id="{8FEB8F1E-74D8-3C41-AEDA-B191EC2B4A03}" type="datetimeFigureOut">
              <a:t>23.04.2024</a:t>
            </a:fld>
            <a:endParaRPr lang="de-CH"/>
          </a:p>
        </p:txBody>
      </p:sp>
      <p:sp>
        <p:nvSpPr>
          <p:cNvPr id="4" name="Folienbildplatzhalter 3"/>
          <p:cNvSpPr>
            <a:spLocks noGrp="1" noRot="1" noChangeAspect="1"/>
          </p:cNvSpPr>
          <p:nvPr>
            <p:ph type="sldImg" idx="2"/>
          </p:nvPr>
        </p:nvSpPr>
        <p:spPr>
          <a:xfrm>
            <a:off x="422275" y="1243013"/>
            <a:ext cx="5965825" cy="3355975"/>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1038" y="4784835"/>
            <a:ext cx="5448300" cy="3914864"/>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9443662"/>
            <a:ext cx="2951163" cy="498851"/>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57636" y="9443662"/>
            <a:ext cx="2951163" cy="498851"/>
          </a:xfrm>
          <a:prstGeom prst="rect">
            <a:avLst/>
          </a:prstGeom>
        </p:spPr>
        <p:txBody>
          <a:bodyPr vert="horz" lIns="91440" tIns="45720" rIns="91440" bIns="45720" rtlCol="0" anchor="b"/>
          <a:lstStyle>
            <a:lvl1pPr algn="r">
              <a:defRPr sz="1200"/>
            </a:lvl1pPr>
          </a:lstStyle>
          <a:p>
            <a:fld id="{EF87C366-8B2F-5740-9EF4-33E975BCC68C}" type="slidenum">
              <a:t>‹Nr.›</a:t>
            </a:fld>
            <a:endParaRPr lang="de-CH"/>
          </a:p>
        </p:txBody>
      </p:sp>
    </p:spTree>
    <p:extLst>
      <p:ext uri="{BB962C8B-B14F-4D97-AF65-F5344CB8AC3E}">
        <p14:creationId xmlns:p14="http://schemas.microsoft.com/office/powerpoint/2010/main" val="558410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holz-bois-legno.ch/de/leben-mit-holz/betriebe-anbieter?activeCats=*&amp;searchTerm=&amp;mapZoom=8&amp;mapCenterLat=46.812975164961145&amp;mapCenterLng=8.462254088281256"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de-CH" sz="1200" dirty="0">
                <a:effectLst/>
                <a:latin typeface="Calibri" panose="020F0502020204030204" pitchFamily="34" charset="0"/>
                <a:ea typeface="Calibri" panose="020F0502020204030204" pitchFamily="34" charset="0"/>
              </a:rPr>
              <a:t>Guten Abend liebe Anwesende, liebe HIS-Mitglieder. </a:t>
            </a:r>
          </a:p>
          <a:p>
            <a:pPr marL="285750" indent="-285750">
              <a:buFont typeface="Arial" panose="020B0604020202020204" pitchFamily="34" charset="0"/>
              <a:buChar char="•"/>
            </a:pPr>
            <a:endParaRPr lang="de-CH" sz="1200" dirty="0">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de-CH" sz="1200" dirty="0">
                <a:effectLst/>
                <a:latin typeface="Calibri" panose="020F0502020204030204" pitchFamily="34" charset="0"/>
                <a:ea typeface="Calibri" panose="020F0502020204030204" pitchFamily="34" charset="0"/>
              </a:rPr>
              <a:t>Ich bedanke mich als erstes herzlich, dass ich heute an diesem Anlass hier die Gelegenheit bekommen habe, ihnen ein paar Informationen und Neuigkeiten rund um unser Label «Schweizer Holz» zu überbringen. </a:t>
            </a:r>
          </a:p>
          <a:p>
            <a:pPr marL="0" indent="0">
              <a:buFont typeface="Arial" panose="020B0604020202020204" pitchFamily="34" charset="0"/>
              <a:buNone/>
            </a:pPr>
            <a:endParaRPr lang="de-CH" sz="1200" dirty="0">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de-CH" sz="1200" dirty="0">
                <a:effectLst/>
                <a:latin typeface="Calibri" panose="020F0502020204030204" pitchFamily="34" charset="0"/>
                <a:ea typeface="Calibri" panose="020F0502020204030204" pitchFamily="34" charset="0"/>
              </a:rPr>
              <a:t>Mein Ziel ist es, Ihnen aufzuzeigen, wie sie das Label Schweizer Holz für sich, respektive für Ihr Unternehmen, nutzen können. Sie als </a:t>
            </a:r>
            <a:r>
              <a:rPr lang="de-CH" sz="1200" dirty="0" err="1">
                <a:effectLst/>
                <a:latin typeface="Calibri" panose="020F0502020204030204" pitchFamily="34" charset="0"/>
                <a:ea typeface="Calibri" panose="020F0502020204030204" pitchFamily="34" charset="0"/>
              </a:rPr>
              <a:t>Labelträger</a:t>
            </a:r>
            <a:r>
              <a:rPr lang="de-CH" sz="1200" dirty="0">
                <a:effectLst/>
                <a:latin typeface="Calibri" panose="020F0502020204030204" pitchFamily="34" charset="0"/>
                <a:ea typeface="Calibri" panose="020F0502020204030204" pitchFamily="34" charset="0"/>
              </a:rPr>
              <a:t> spielen nämlich eine entscheidende Rolle bei der Vermarktung des Labels. Warum das so ist, werden wir uns nachher etwas genauer anschauen und wir tauchen zusammen etwas in die Welt vom Marketing und Kommunikation ein.</a:t>
            </a:r>
          </a:p>
        </p:txBody>
      </p:sp>
      <p:sp>
        <p:nvSpPr>
          <p:cNvPr id="4" name="Foliennummernplatzhalter 3"/>
          <p:cNvSpPr>
            <a:spLocks noGrp="1"/>
          </p:cNvSpPr>
          <p:nvPr>
            <p:ph type="sldNum" sz="quarter" idx="5"/>
          </p:nvPr>
        </p:nvSpPr>
        <p:spPr/>
        <p:txBody>
          <a:bodyPr/>
          <a:lstStyle/>
          <a:p>
            <a:fld id="{EF87C366-8B2F-5740-9EF4-33E975BCC68C}" type="slidenum">
              <a:rPr lang="de-CH" smtClean="0"/>
              <a:t>1</a:t>
            </a:fld>
            <a:endParaRPr lang="de-CH"/>
          </a:p>
        </p:txBody>
      </p:sp>
    </p:spTree>
    <p:extLst>
      <p:ext uri="{BB962C8B-B14F-4D97-AF65-F5344CB8AC3E}">
        <p14:creationId xmlns:p14="http://schemas.microsoft.com/office/powerpoint/2010/main" val="2055950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dirty="0">
                <a:effectLst/>
                <a:latin typeface="Calibri" panose="020F0502020204030204" pitchFamily="34" charset="0"/>
                <a:ea typeface="Calibri" panose="020F0502020204030204" pitchFamily="34" charset="0"/>
              </a:rPr>
              <a:t>Dann werden 10 Reportagen zwischen Oktober 2023 und November 2024 abgedruckt. Sie richten sich explizit an die Holzbauer.</a:t>
            </a:r>
            <a:endParaRPr lang="de-CH" sz="1000" dirty="0">
              <a:effectLst/>
              <a:latin typeface="Calibri" panose="020F0502020204030204" pitchFamily="34" charset="0"/>
              <a:ea typeface="Calibri" panose="020F0502020204030204" pitchFamily="34" charset="0"/>
            </a:endParaRPr>
          </a:p>
          <a:p>
            <a:endParaRPr lang="de-CH" sz="1200" dirty="0">
              <a:effectLst/>
              <a:latin typeface="Calibri" panose="020F0502020204030204" pitchFamily="34" charset="0"/>
              <a:ea typeface="Calibri" panose="020F0502020204030204" pitchFamily="34" charset="0"/>
            </a:endParaRPr>
          </a:p>
          <a:p>
            <a:endParaRPr lang="de-CH" sz="1200" dirty="0">
              <a:effectLst/>
              <a:latin typeface="Calibri" panose="020F0502020204030204" pitchFamily="34" charset="0"/>
              <a:ea typeface="Calibri" panose="020F0502020204030204" pitchFamily="34" charset="0"/>
            </a:endParaRPr>
          </a:p>
          <a:p>
            <a:endParaRPr lang="de-CH" sz="1800" b="0" i="0" u="none" strike="noStrike" dirty="0">
              <a:solidFill>
                <a:srgbClr val="000000"/>
              </a:solidFill>
              <a:effectLst/>
              <a:latin typeface="Arial" panose="020B0604020202020204" pitchFamily="34" charset="0"/>
              <a:ea typeface="Calibri" panose="020F0502020204030204" pitchFamily="34" charset="0"/>
            </a:endParaRPr>
          </a:p>
          <a:p>
            <a:endParaRPr lang="de-CH" sz="1200" dirty="0">
              <a:effectLst/>
              <a:latin typeface="Calibri" panose="020F0502020204030204" pitchFamily="34" charset="0"/>
              <a:ea typeface="Calibri" panose="020F0502020204030204" pitchFamily="34" charset="0"/>
            </a:endParaRPr>
          </a:p>
        </p:txBody>
      </p:sp>
      <p:sp>
        <p:nvSpPr>
          <p:cNvPr id="4" name="Foliennummernplatzhalter 3"/>
          <p:cNvSpPr>
            <a:spLocks noGrp="1"/>
          </p:cNvSpPr>
          <p:nvPr>
            <p:ph type="sldNum" sz="quarter" idx="5"/>
          </p:nvPr>
        </p:nvSpPr>
        <p:spPr/>
        <p:txBody>
          <a:bodyPr/>
          <a:lstStyle/>
          <a:p>
            <a:fld id="{EF87C366-8B2F-5740-9EF4-33E975BCC68C}" type="slidenum">
              <a:rPr lang="de-CH" smtClean="0"/>
              <a:t>10</a:t>
            </a:fld>
            <a:endParaRPr lang="de-CH"/>
          </a:p>
        </p:txBody>
      </p:sp>
    </p:spTree>
    <p:extLst>
      <p:ext uri="{BB962C8B-B14F-4D97-AF65-F5344CB8AC3E}">
        <p14:creationId xmlns:p14="http://schemas.microsoft.com/office/powerpoint/2010/main" val="1149696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sz="1000" dirty="0">
                <a:effectLst/>
                <a:latin typeface="+mn-lt"/>
                <a:ea typeface="Calibri" panose="020F0502020204030204" pitchFamily="34" charset="0"/>
              </a:rPr>
              <a:t>Beim 3. Aktivitätsfeld sind speziell Sie als HIS-Mitglied und </a:t>
            </a:r>
            <a:r>
              <a:rPr lang="de-CH" sz="1000" dirty="0" err="1">
                <a:effectLst/>
                <a:latin typeface="+mn-lt"/>
                <a:ea typeface="Calibri" panose="020F0502020204030204" pitchFamily="34" charset="0"/>
              </a:rPr>
              <a:t>Labelträger</a:t>
            </a:r>
            <a:r>
              <a:rPr lang="de-CH" sz="1000" dirty="0">
                <a:effectLst/>
                <a:latin typeface="+mn-lt"/>
                <a:ea typeface="Calibri" panose="020F0502020204030204" pitchFamily="34" charset="0"/>
              </a:rPr>
              <a:t> angesprochen. Denn Sie spielen als Multiplikatoren eine entscheidende Rolle bei der Bekanntmachung des Labels.</a:t>
            </a:r>
          </a:p>
          <a:p>
            <a:pPr marL="0" indent="0">
              <a:buFont typeface="Arial" panose="020B0604020202020204" pitchFamily="34" charset="0"/>
              <a:buNone/>
            </a:pPr>
            <a:endParaRPr lang="de-CH" sz="1000" dirty="0">
              <a:effectLst/>
              <a:latin typeface="+mn-lt"/>
              <a:ea typeface="Calibri" panose="020F0502020204030204" pitchFamily="34" charset="0"/>
            </a:endParaRPr>
          </a:p>
          <a:p>
            <a:pPr marL="0" indent="0">
              <a:buFont typeface="Arial" panose="020B0604020202020204" pitchFamily="34" charset="0"/>
              <a:buNone/>
            </a:pPr>
            <a:r>
              <a:rPr lang="de-CH" sz="1000" dirty="0">
                <a:effectLst/>
                <a:latin typeface="+mn-lt"/>
                <a:ea typeface="Calibri" panose="020F0502020204030204" pitchFamily="34" charset="0"/>
              </a:rPr>
              <a:t>Einerseits haben Sie ein Paket mit Werbemittel von uns bekommen. Andererseits möchten wir die Mitgliederversammlungen der HIS-Regionalgruppen dazu nutzen, ihnen weitere Werkzeuge für die Vermarktung des Labels näher zu bringen.</a:t>
            </a:r>
          </a:p>
          <a:p>
            <a:pPr marL="0" indent="0">
              <a:buFont typeface="Arial" panose="020B0604020202020204" pitchFamily="34" charset="0"/>
              <a:buNone/>
            </a:pPr>
            <a:endParaRPr lang="de-CH" sz="1000" dirty="0">
              <a:effectLst/>
              <a:latin typeface="+mn-lt"/>
              <a:ea typeface="Calibri" panose="020F0502020204030204" pitchFamily="34" charset="0"/>
            </a:endParaRPr>
          </a:p>
          <a:p>
            <a:pPr marL="0" indent="0">
              <a:buFont typeface="Arial" panose="020B0604020202020204" pitchFamily="34" charset="0"/>
              <a:buNone/>
            </a:pPr>
            <a:r>
              <a:rPr lang="de-CH" sz="1000" dirty="0">
                <a:effectLst/>
                <a:latin typeface="+mn-lt"/>
                <a:ea typeface="Calibri" panose="020F0502020204030204" pitchFamily="34" charset="0"/>
              </a:rPr>
              <a:t>----</a:t>
            </a:r>
          </a:p>
          <a:p>
            <a:pPr marL="0" indent="0">
              <a:buFont typeface="Arial" panose="020B0604020202020204" pitchFamily="34" charset="0"/>
              <a:buNone/>
            </a:pPr>
            <a:r>
              <a:rPr lang="de-CH" sz="1000" dirty="0">
                <a:effectLst/>
                <a:latin typeface="+mn-lt"/>
                <a:ea typeface="Calibri" panose="020F0502020204030204" pitchFamily="34" charset="0"/>
              </a:rPr>
              <a:t>Marketing Kit:</a:t>
            </a:r>
          </a:p>
          <a:p>
            <a:pPr marL="0" indent="0">
              <a:buFont typeface="Arial" panose="020B0604020202020204" pitchFamily="34" charset="0"/>
              <a:buNone/>
            </a:pPr>
            <a:r>
              <a:rPr lang="de-CH" sz="1000" dirty="0">
                <a:effectLst/>
                <a:latin typeface="+mn-lt"/>
                <a:ea typeface="Calibri" panose="020F0502020204030204" pitchFamily="34" charset="0"/>
              </a:rPr>
              <a:t>Verwenden Sie die Produkte, hinter denen Sie persönlich stehen können.</a:t>
            </a:r>
          </a:p>
          <a:p>
            <a:pPr marL="342900" indent="-342900">
              <a:buFont typeface="Arial" panose="020B0604020202020204" pitchFamily="34" charset="0"/>
              <a:buChar char="•"/>
            </a:pPr>
            <a:endParaRPr lang="de-CH" sz="1000" dirty="0">
              <a:effectLst/>
              <a:latin typeface="+mn-lt"/>
              <a:ea typeface="Calibri" panose="020F0502020204030204" pitchFamily="34" charset="0"/>
            </a:endParaRPr>
          </a:p>
          <a:p>
            <a:pPr marL="0" indent="0">
              <a:buFont typeface="Arial" panose="020B0604020202020204" pitchFamily="34" charset="0"/>
              <a:buNone/>
            </a:pPr>
            <a:r>
              <a:rPr lang="de-CH" sz="1000" dirty="0">
                <a:effectLst/>
                <a:latin typeface="+mn-lt"/>
                <a:ea typeface="Calibri" panose="020F0502020204030204" pitchFamily="34" charset="0"/>
              </a:rPr>
              <a:t>Inhalt Marketing Kit:</a:t>
            </a:r>
          </a:p>
          <a:p>
            <a:pPr marL="342900" indent="-342900">
              <a:buFont typeface="Arial" panose="020B0604020202020204" pitchFamily="34" charset="0"/>
              <a:buChar char="•"/>
            </a:pPr>
            <a:r>
              <a:rPr lang="de-CH" sz="1000" dirty="0">
                <a:effectLst/>
                <a:latin typeface="+mn-lt"/>
                <a:ea typeface="Calibri" panose="020F0502020204030204" pitchFamily="34" charset="0"/>
              </a:rPr>
              <a:t>2x Doppelmeter</a:t>
            </a:r>
          </a:p>
          <a:p>
            <a:pPr marL="342900" indent="-342900">
              <a:buFont typeface="Arial" panose="020B0604020202020204" pitchFamily="34" charset="0"/>
              <a:buChar char="•"/>
            </a:pPr>
            <a:r>
              <a:rPr lang="de-CH" sz="1000" dirty="0">
                <a:latin typeface="+mn-lt"/>
                <a:ea typeface="Calibri" panose="020F0502020204030204" pitchFamily="34" charset="0"/>
              </a:rPr>
              <a:t>3x Caps</a:t>
            </a:r>
          </a:p>
          <a:p>
            <a:pPr marL="342900" indent="-342900">
              <a:buFont typeface="Arial" panose="020B0604020202020204" pitchFamily="34" charset="0"/>
              <a:buChar char="•"/>
            </a:pPr>
            <a:r>
              <a:rPr lang="de-CH" sz="1000" dirty="0">
                <a:effectLst/>
                <a:latin typeface="+mn-lt"/>
                <a:ea typeface="Calibri" panose="020F0502020204030204" pitchFamily="34" charset="0"/>
              </a:rPr>
              <a:t>Diverse Kleber-Sets</a:t>
            </a:r>
          </a:p>
          <a:p>
            <a:pPr marL="342900" indent="-342900">
              <a:buFont typeface="Arial" panose="020B0604020202020204" pitchFamily="34" charset="0"/>
              <a:buChar char="•"/>
            </a:pPr>
            <a:r>
              <a:rPr lang="de-CH" sz="1000" dirty="0">
                <a:latin typeface="+mn-lt"/>
                <a:ea typeface="Calibri" panose="020F0502020204030204" pitchFamily="34" charset="0"/>
              </a:rPr>
              <a:t>Verpackungsband</a:t>
            </a:r>
          </a:p>
          <a:p>
            <a:pPr marL="342900" indent="-342900">
              <a:buFont typeface="Arial" panose="020B0604020202020204" pitchFamily="34" charset="0"/>
              <a:buChar char="•"/>
            </a:pPr>
            <a:r>
              <a:rPr lang="de-CH" sz="1000" dirty="0">
                <a:latin typeface="+mn-lt"/>
                <a:ea typeface="Calibri" panose="020F0502020204030204" pitchFamily="34" charset="0"/>
              </a:rPr>
              <a:t>5x A6-Blöcke</a:t>
            </a:r>
          </a:p>
          <a:p>
            <a:pPr marL="342900" indent="-342900">
              <a:buFont typeface="Arial" panose="020B0604020202020204" pitchFamily="34" charset="0"/>
              <a:buChar char="•"/>
            </a:pPr>
            <a:r>
              <a:rPr lang="de-CH" sz="1000" dirty="0">
                <a:latin typeface="+mn-lt"/>
                <a:ea typeface="Calibri" panose="020F0502020204030204" pitchFamily="34" charset="0"/>
              </a:rPr>
              <a:t>Postkarten-Set</a:t>
            </a:r>
          </a:p>
          <a:p>
            <a:pPr marL="342900" indent="-342900">
              <a:buFont typeface="Arial" panose="020B0604020202020204" pitchFamily="34" charset="0"/>
              <a:buChar char="•"/>
            </a:pPr>
            <a:r>
              <a:rPr lang="de-CH" sz="1000" dirty="0">
                <a:latin typeface="+mn-lt"/>
                <a:ea typeface="Calibri" panose="020F0502020204030204" pitchFamily="34" charset="0"/>
              </a:rPr>
              <a:t>Schablone</a:t>
            </a:r>
          </a:p>
          <a:p>
            <a:pPr marL="342900" indent="-342900">
              <a:buFont typeface="Arial" panose="020B0604020202020204" pitchFamily="34" charset="0"/>
              <a:buChar char="•"/>
            </a:pPr>
            <a:r>
              <a:rPr lang="de-CH" sz="1000" dirty="0">
                <a:latin typeface="+mn-lt"/>
                <a:ea typeface="Calibri" panose="020F0502020204030204" pitchFamily="34" charset="0"/>
              </a:rPr>
              <a:t>…</a:t>
            </a:r>
          </a:p>
          <a:p>
            <a:pPr marL="342900" indent="-342900">
              <a:buFont typeface="Arial" panose="020B0604020202020204" pitchFamily="34" charset="0"/>
              <a:buChar char="•"/>
            </a:pPr>
            <a:r>
              <a:rPr lang="de-CH" sz="1000" dirty="0">
                <a:latin typeface="+mn-lt"/>
                <a:ea typeface="Calibri" panose="020F0502020204030204" pitchFamily="34" charset="0"/>
              </a:rPr>
              <a:t>10x Guetzli</a:t>
            </a:r>
          </a:p>
        </p:txBody>
      </p:sp>
      <p:sp>
        <p:nvSpPr>
          <p:cNvPr id="4" name="Foliennummernplatzhalter 3"/>
          <p:cNvSpPr>
            <a:spLocks noGrp="1"/>
          </p:cNvSpPr>
          <p:nvPr>
            <p:ph type="sldNum" sz="quarter" idx="5"/>
          </p:nvPr>
        </p:nvSpPr>
        <p:spPr/>
        <p:txBody>
          <a:bodyPr/>
          <a:lstStyle/>
          <a:p>
            <a:fld id="{EF87C366-8B2F-5740-9EF4-33E975BCC68C}" type="slidenum">
              <a:rPr lang="de-CH" smtClean="0"/>
              <a:t>11</a:t>
            </a:fld>
            <a:endParaRPr lang="de-CH"/>
          </a:p>
        </p:txBody>
      </p:sp>
    </p:spTree>
    <p:extLst>
      <p:ext uri="{BB962C8B-B14F-4D97-AF65-F5344CB8AC3E}">
        <p14:creationId xmlns:p14="http://schemas.microsoft.com/office/powerpoint/2010/main" val="4283793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Was wollen wir mit Ihrer Hilfe erreichen?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Dieses Modell zeigt, welche drei Kommunikationsziele wir schrittweise erreichen können. Für den Aufbau einer Marke braucht es viel Geduld und Durchhaltewillen.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r>
              <a:rPr lang="de-CH" dirty="0"/>
              <a:t>Als erstes braucht es eine gewisse Bekanntheit. Um bei unseren Kunden und anderen Zielgruppen das Verhalten zu ändern, müssen wir sicherstellen, dass diese uns kennen. Das wir bekannt sind. </a:t>
            </a:r>
          </a:p>
          <a:p>
            <a:endParaRPr lang="de-CH" dirty="0"/>
          </a:p>
          <a:p>
            <a:r>
              <a:rPr lang="de-CH" dirty="0"/>
              <a:t>Als nächstes müssen wir dafür sorgen, dass sie gegenüber dem Label Schweizer Holz eine positive Einstellung haben. Durch das Aufzeigen der Mehrwerte von Schweizer Holz wollen wir ein Bedürfnis wecken. Erst dann kann eine Verhaltensänderung bei der Zielgruppe erreicht werden. </a:t>
            </a:r>
          </a:p>
        </p:txBody>
      </p:sp>
      <p:sp>
        <p:nvSpPr>
          <p:cNvPr id="4" name="Foliennummernplatzhalter 3"/>
          <p:cNvSpPr>
            <a:spLocks noGrp="1"/>
          </p:cNvSpPr>
          <p:nvPr>
            <p:ph type="sldNum" sz="quarter" idx="5"/>
          </p:nvPr>
        </p:nvSpPr>
        <p:spPr/>
        <p:txBody>
          <a:bodyPr/>
          <a:lstStyle/>
          <a:p>
            <a:fld id="{EF87C366-8B2F-5740-9EF4-33E975BCC68C}" type="slidenum">
              <a:rPr lang="de-CH" smtClean="0"/>
              <a:t>12</a:t>
            </a:fld>
            <a:endParaRPr lang="de-CH"/>
          </a:p>
        </p:txBody>
      </p:sp>
    </p:spTree>
    <p:extLst>
      <p:ext uri="{BB962C8B-B14F-4D97-AF65-F5344CB8AC3E}">
        <p14:creationId xmlns:p14="http://schemas.microsoft.com/office/powerpoint/2010/main" val="879632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Anders dargestellt schaut es so aus. </a:t>
            </a:r>
          </a:p>
          <a:p>
            <a:pPr marL="228600" indent="-228600">
              <a:buFont typeface="+mj-lt"/>
              <a:buAutoNum type="arabicPeriod"/>
            </a:pPr>
            <a:r>
              <a:rPr lang="de-DE" dirty="0"/>
              <a:t>Stufe, das Label Schweizer Holz ist unbekannt</a:t>
            </a:r>
          </a:p>
          <a:p>
            <a:pPr marL="228600" indent="-228600">
              <a:buFont typeface="+mj-lt"/>
              <a:buAutoNum type="arabicPeriod"/>
            </a:pPr>
            <a:r>
              <a:rPr lang="de-DE" dirty="0"/>
              <a:t>Stufe, das Label Schweizer Holz ist bekannt</a:t>
            </a:r>
          </a:p>
          <a:p>
            <a:pPr marL="228600" indent="-228600">
              <a:buFont typeface="+mj-lt"/>
              <a:buAutoNum type="arabicPeriod"/>
            </a:pPr>
            <a:r>
              <a:rPr lang="de-DE" dirty="0"/>
              <a:t>Stufe, der Nutzen von Schweizer Holz ist bekannt; </a:t>
            </a:r>
            <a:r>
              <a:rPr lang="de-DE" dirty="0" err="1"/>
              <a:t>erfahrungsgemäss</a:t>
            </a:r>
            <a:r>
              <a:rPr lang="de-DE" dirty="0"/>
              <a:t> kaufen Personen erst dann, wenn sie in der Marke, dem Label oder dem Produkt einen Nutzen sehen. </a:t>
            </a:r>
          </a:p>
          <a:p>
            <a:pPr marL="228600" indent="-228600">
              <a:buFont typeface="+mj-lt"/>
              <a:buAutoNum type="arabicPeriod"/>
            </a:pPr>
            <a:r>
              <a:rPr lang="de-DE" dirty="0"/>
              <a:t>Stufe, die Zielgruppe ist vom Nutzen überzeugt</a:t>
            </a:r>
          </a:p>
          <a:p>
            <a:pPr marL="228600" indent="-228600">
              <a:buFont typeface="+mj-lt"/>
              <a:buAutoNum type="arabicPeriod"/>
            </a:pPr>
            <a:r>
              <a:rPr lang="de-DE" dirty="0"/>
              <a:t>Stufe, das Produkt (in unserem Fall, Holz mit dem Label Schweizer Holz) wird aktiv nachgefragt und gekauft.</a:t>
            </a:r>
            <a:endParaRPr lang="de-CH" dirty="0"/>
          </a:p>
        </p:txBody>
      </p:sp>
      <p:sp>
        <p:nvSpPr>
          <p:cNvPr id="4" name="Foliennummernplatzhalter 3"/>
          <p:cNvSpPr>
            <a:spLocks noGrp="1"/>
          </p:cNvSpPr>
          <p:nvPr>
            <p:ph type="sldNum" sz="quarter" idx="5"/>
          </p:nvPr>
        </p:nvSpPr>
        <p:spPr/>
        <p:txBody>
          <a:bodyPr/>
          <a:lstStyle/>
          <a:p>
            <a:fld id="{EF87C366-8B2F-5740-9EF4-33E975BCC68C}" type="slidenum">
              <a:rPr lang="de-CH" smtClean="0"/>
              <a:t>13</a:t>
            </a:fld>
            <a:endParaRPr lang="de-CH"/>
          </a:p>
        </p:txBody>
      </p:sp>
    </p:spTree>
    <p:extLst>
      <p:ext uri="{BB962C8B-B14F-4D97-AF65-F5344CB8AC3E}">
        <p14:creationId xmlns:p14="http://schemas.microsoft.com/office/powerpoint/2010/main" val="3858639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Die Industriekampagne hat sich zum Ziel gesetzt, sie als </a:t>
            </a:r>
            <a:r>
              <a:rPr lang="de-CH" dirty="0" err="1"/>
              <a:t>Labelträger</a:t>
            </a:r>
            <a:r>
              <a:rPr lang="de-CH" dirty="0"/>
              <a:t> bei der Vermarktung zu unterstützen und </a:t>
            </a:r>
          </a:p>
          <a:p>
            <a:r>
              <a:rPr lang="de-CH" dirty="0"/>
              <a:t>mit Ihnen als Botschafter und Multiplikator die Nachfrage nach Schweizer Holz zu erhöhen. </a:t>
            </a:r>
          </a:p>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So. Wie aber können Sie konkret mithelfen?</a:t>
            </a:r>
          </a:p>
        </p:txBody>
      </p:sp>
      <p:sp>
        <p:nvSpPr>
          <p:cNvPr id="4" name="Foliennummernplatzhalter 3"/>
          <p:cNvSpPr>
            <a:spLocks noGrp="1"/>
          </p:cNvSpPr>
          <p:nvPr>
            <p:ph type="sldNum" sz="quarter" idx="5"/>
          </p:nvPr>
        </p:nvSpPr>
        <p:spPr/>
        <p:txBody>
          <a:bodyPr/>
          <a:lstStyle/>
          <a:p>
            <a:fld id="{EF87C366-8B2F-5740-9EF4-33E975BCC68C}" type="slidenum">
              <a:rPr lang="de-CH" smtClean="0"/>
              <a:t>14</a:t>
            </a:fld>
            <a:endParaRPr lang="de-CH"/>
          </a:p>
        </p:txBody>
      </p:sp>
    </p:spTree>
    <p:extLst>
      <p:ext uri="{BB962C8B-B14F-4D97-AF65-F5344CB8AC3E}">
        <p14:creationId xmlns:p14="http://schemas.microsoft.com/office/powerpoint/2010/main" val="142486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Als Label-Träger sind Sie die besten Botschafter von Schweizer Holz. Am einfachsten und besten ist es, Sie integrieren Schweizer Holz in ihre bestehende Kommunikation, z.B. in Broschüren, Preislisten oder Webseiten.</a:t>
            </a:r>
          </a:p>
        </p:txBody>
      </p:sp>
      <p:sp>
        <p:nvSpPr>
          <p:cNvPr id="4" name="Foliennummernplatzhalter 3"/>
          <p:cNvSpPr>
            <a:spLocks noGrp="1"/>
          </p:cNvSpPr>
          <p:nvPr>
            <p:ph type="sldNum" sz="quarter" idx="5"/>
          </p:nvPr>
        </p:nvSpPr>
        <p:spPr/>
        <p:txBody>
          <a:bodyPr/>
          <a:lstStyle/>
          <a:p>
            <a:fld id="{EF87C366-8B2F-5740-9EF4-33E975BCC68C}" type="slidenum">
              <a:rPr lang="de-CH" smtClean="0"/>
              <a:t>15</a:t>
            </a:fld>
            <a:endParaRPr lang="de-CH"/>
          </a:p>
        </p:txBody>
      </p:sp>
    </p:spTree>
    <p:extLst>
      <p:ext uri="{BB962C8B-B14F-4D97-AF65-F5344CB8AC3E}">
        <p14:creationId xmlns:p14="http://schemas.microsoft.com/office/powerpoint/2010/main" val="1749339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sehen wir ein Beispiel für die Integration in eine Unternehmens-Webseite.</a:t>
            </a:r>
          </a:p>
          <a:p>
            <a:endParaRPr lang="de-DE" dirty="0"/>
          </a:p>
          <a:p>
            <a:r>
              <a:rPr lang="de-DE" dirty="0"/>
              <a:t>Eine einfache und effiziente </a:t>
            </a:r>
            <a:r>
              <a:rPr lang="de-DE" dirty="0" err="1"/>
              <a:t>Massnahme</a:t>
            </a:r>
            <a:r>
              <a:rPr lang="de-DE" dirty="0"/>
              <a:t> ist auch die Integration des Labels in den E-Mail </a:t>
            </a:r>
            <a:r>
              <a:rPr lang="de-DE" dirty="0" err="1"/>
              <a:t>Footer</a:t>
            </a:r>
            <a:r>
              <a:rPr lang="de-DE" dirty="0"/>
              <a:t>.</a:t>
            </a:r>
          </a:p>
        </p:txBody>
      </p:sp>
      <p:sp>
        <p:nvSpPr>
          <p:cNvPr id="4" name="Foliennummernplatzhalter 3"/>
          <p:cNvSpPr>
            <a:spLocks noGrp="1"/>
          </p:cNvSpPr>
          <p:nvPr>
            <p:ph type="sldNum" sz="quarter" idx="5"/>
          </p:nvPr>
        </p:nvSpPr>
        <p:spPr/>
        <p:txBody>
          <a:bodyPr/>
          <a:lstStyle/>
          <a:p>
            <a:fld id="{EF87C366-8B2F-5740-9EF4-33E975BCC68C}" type="slidenum">
              <a:rPr lang="de-CH" smtClean="0"/>
              <a:t>16</a:t>
            </a:fld>
            <a:endParaRPr lang="de-CH"/>
          </a:p>
        </p:txBody>
      </p:sp>
    </p:spTree>
    <p:extLst>
      <p:ext uri="{BB962C8B-B14F-4D97-AF65-F5344CB8AC3E}">
        <p14:creationId xmlns:p14="http://schemas.microsoft.com/office/powerpoint/2010/main" val="2369480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weitere Beispiele für die Anbringen des Logos Schweizer Holz.</a:t>
            </a:r>
          </a:p>
          <a:p>
            <a:r>
              <a:rPr lang="de-DE" dirty="0"/>
              <a:t>Nutzen Sie zum Bespiel auch ihre Fassaden und Flächen entlang von viel befahrenen </a:t>
            </a:r>
            <a:r>
              <a:rPr lang="de-DE" dirty="0" err="1"/>
              <a:t>Strassen</a:t>
            </a:r>
            <a:r>
              <a:rPr lang="de-DE" dirty="0"/>
              <a:t>, zum Beispiel mit dem Anbringen von Blachen.</a:t>
            </a:r>
          </a:p>
        </p:txBody>
      </p:sp>
      <p:sp>
        <p:nvSpPr>
          <p:cNvPr id="4" name="Foliennummernplatzhalter 3"/>
          <p:cNvSpPr>
            <a:spLocks noGrp="1"/>
          </p:cNvSpPr>
          <p:nvPr>
            <p:ph type="sldNum" sz="quarter" idx="5"/>
          </p:nvPr>
        </p:nvSpPr>
        <p:spPr/>
        <p:txBody>
          <a:bodyPr/>
          <a:lstStyle/>
          <a:p>
            <a:fld id="{EF87C366-8B2F-5740-9EF4-33E975BCC68C}" type="slidenum">
              <a:rPr lang="de-CH" smtClean="0"/>
              <a:t>17</a:t>
            </a:fld>
            <a:endParaRPr lang="de-CH"/>
          </a:p>
        </p:txBody>
      </p:sp>
    </p:spTree>
    <p:extLst>
      <p:ext uri="{BB962C8B-B14F-4D97-AF65-F5344CB8AC3E}">
        <p14:creationId xmlns:p14="http://schemas.microsoft.com/office/powerpoint/2010/main" val="3457610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Das hier ist das Login für den Mitgliederbereich von Marketing Schweizer Holz. Als Label-Träger haben Sie Zugang in den Mitglieder-Bereich der Webseite holz-bois-legno.ch.</a:t>
            </a:r>
          </a:p>
          <a:p>
            <a:endParaRPr lang="de-CH" dirty="0"/>
          </a:p>
        </p:txBody>
      </p:sp>
      <p:sp>
        <p:nvSpPr>
          <p:cNvPr id="4" name="Foliennummernplatzhalter 3"/>
          <p:cNvSpPr>
            <a:spLocks noGrp="1"/>
          </p:cNvSpPr>
          <p:nvPr>
            <p:ph type="sldNum" sz="quarter" idx="5"/>
          </p:nvPr>
        </p:nvSpPr>
        <p:spPr/>
        <p:txBody>
          <a:bodyPr/>
          <a:lstStyle/>
          <a:p>
            <a:fld id="{EF87C366-8B2F-5740-9EF4-33E975BCC68C}" type="slidenum">
              <a:rPr lang="de-CH" smtClean="0"/>
              <a:t>18</a:t>
            </a:fld>
            <a:endParaRPr lang="de-CH"/>
          </a:p>
        </p:txBody>
      </p:sp>
    </p:spTree>
    <p:extLst>
      <p:ext uri="{BB962C8B-B14F-4D97-AF65-F5344CB8AC3E}">
        <p14:creationId xmlns:p14="http://schemas.microsoft.com/office/powerpoint/2010/main" val="1649229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7BACE-2369-D84E-1E7C-AC223E379C4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6BBA888-53EF-B864-4F57-DA595CEDA5E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12AF8E3-64A6-7136-A10B-69D6F2784AA5}"/>
              </a:ext>
            </a:extLst>
          </p:cNvPr>
          <p:cNvSpPr>
            <a:spLocks noGrp="1"/>
          </p:cNvSpPr>
          <p:nvPr>
            <p:ph type="body" idx="1"/>
          </p:nvPr>
        </p:nvSpPr>
        <p:spPr/>
        <p:txBody>
          <a:bodyPr/>
          <a:lstStyle/>
          <a:p>
            <a:r>
              <a:rPr lang="de-CH" dirty="0"/>
              <a:t>Sie finden in diesem Mitglieder-Portal diverse Services und Inhalte, die Ihnen helfen, Schweizer Holz in Ihre eigene Kommunikation zu integrieren. Sie können auch Werbemittel bestellen. Die meisten Artikel, die Sie im Marketing-Kit erhalten haben können Sie im Shop nachbestellen.</a:t>
            </a:r>
          </a:p>
          <a:p>
            <a:endParaRPr lang="de-CH" dirty="0"/>
          </a:p>
        </p:txBody>
      </p:sp>
      <p:sp>
        <p:nvSpPr>
          <p:cNvPr id="4" name="Foliennummernplatzhalter 3">
            <a:extLst>
              <a:ext uri="{FF2B5EF4-FFF2-40B4-BE49-F238E27FC236}">
                <a16:creationId xmlns:a16="http://schemas.microsoft.com/office/drawing/2014/main" id="{CE359245-A610-F561-4CCF-7D0062F2C8F1}"/>
              </a:ext>
            </a:extLst>
          </p:cNvPr>
          <p:cNvSpPr>
            <a:spLocks noGrp="1"/>
          </p:cNvSpPr>
          <p:nvPr>
            <p:ph type="sldNum" sz="quarter" idx="5"/>
          </p:nvPr>
        </p:nvSpPr>
        <p:spPr/>
        <p:txBody>
          <a:bodyPr/>
          <a:lstStyle/>
          <a:p>
            <a:fld id="{EF87C366-8B2F-5740-9EF4-33E975BCC68C}" type="slidenum">
              <a:rPr lang="de-CH" smtClean="0"/>
              <a:t>19</a:t>
            </a:fld>
            <a:endParaRPr lang="de-CH"/>
          </a:p>
        </p:txBody>
      </p:sp>
    </p:spTree>
    <p:extLst>
      <p:ext uri="{BB962C8B-B14F-4D97-AF65-F5344CB8AC3E}">
        <p14:creationId xmlns:p14="http://schemas.microsoft.com/office/powerpoint/2010/main" val="3360854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Hier kurz zusammengefasst, auf welche Themen wir heute Abend auf etwas genauer eingehen:</a:t>
            </a:r>
          </a:p>
          <a:p>
            <a:r>
              <a:rPr lang="de-CH" dirty="0"/>
              <a:t>1. / 2. / 3. / 4. / 5.</a:t>
            </a:r>
          </a:p>
          <a:p>
            <a:endParaRPr lang="de-CH" dirty="0"/>
          </a:p>
          <a:p>
            <a:r>
              <a:rPr lang="de-CH" dirty="0"/>
              <a:t>Wir haben am Ende des Vortrags und beim Apéro im Anschluss sicher noch Zeit für Fragen oder um etwas zu vertiefen.</a:t>
            </a:r>
          </a:p>
        </p:txBody>
      </p:sp>
      <p:sp>
        <p:nvSpPr>
          <p:cNvPr id="4" name="Foliennummernplatzhalter 3"/>
          <p:cNvSpPr>
            <a:spLocks noGrp="1"/>
          </p:cNvSpPr>
          <p:nvPr>
            <p:ph type="sldNum" sz="quarter" idx="5"/>
          </p:nvPr>
        </p:nvSpPr>
        <p:spPr/>
        <p:txBody>
          <a:bodyPr/>
          <a:lstStyle/>
          <a:p>
            <a:fld id="{EF87C366-8B2F-5740-9EF4-33E975BCC68C}" type="slidenum">
              <a:rPr lang="de-CH" smtClean="0"/>
              <a:t>2</a:t>
            </a:fld>
            <a:endParaRPr lang="de-CH"/>
          </a:p>
        </p:txBody>
      </p:sp>
    </p:spTree>
    <p:extLst>
      <p:ext uri="{BB962C8B-B14F-4D97-AF65-F5344CB8AC3E}">
        <p14:creationId xmlns:p14="http://schemas.microsoft.com/office/powerpoint/2010/main" val="39248450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4B193-C2DE-4B57-39AF-AD02D3AA75B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F3F9AA5-FE49-4938-CBFB-E8E1949B40F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3337440-6D76-8BD7-63AF-7C50A919697D}"/>
              </a:ext>
            </a:extLst>
          </p:cNvPr>
          <p:cNvSpPr>
            <a:spLocks noGrp="1"/>
          </p:cNvSpPr>
          <p:nvPr>
            <p:ph type="body" idx="1"/>
          </p:nvPr>
        </p:nvSpPr>
        <p:spPr/>
        <p:txBody>
          <a:bodyPr/>
          <a:lstStyle/>
          <a:p>
            <a:r>
              <a:rPr lang="de-CH" dirty="0"/>
              <a:t>Ebenfalls in diesem Mitglieder-Portal finden Sie den sogenannten Logogenerator, den ich wirklich genial gemacht. Sie können per Klick verschiedene Parameter wie Farbe, Sprache, Claim, Grösse eingeben und gleich im gewünschten Dateiformat das Logo herunterladen. Sogar Ihre Lignum-ID kann integriert werden.</a:t>
            </a:r>
          </a:p>
          <a:p>
            <a:endParaRPr lang="de-CH" dirty="0"/>
          </a:p>
        </p:txBody>
      </p:sp>
      <p:sp>
        <p:nvSpPr>
          <p:cNvPr id="4" name="Foliennummernplatzhalter 3">
            <a:extLst>
              <a:ext uri="{FF2B5EF4-FFF2-40B4-BE49-F238E27FC236}">
                <a16:creationId xmlns:a16="http://schemas.microsoft.com/office/drawing/2014/main" id="{73E22F84-C496-F70C-2995-7A49A896CF1C}"/>
              </a:ext>
            </a:extLst>
          </p:cNvPr>
          <p:cNvSpPr>
            <a:spLocks noGrp="1"/>
          </p:cNvSpPr>
          <p:nvPr>
            <p:ph type="sldNum" sz="quarter" idx="5"/>
          </p:nvPr>
        </p:nvSpPr>
        <p:spPr/>
        <p:txBody>
          <a:bodyPr/>
          <a:lstStyle/>
          <a:p>
            <a:fld id="{EF87C366-8B2F-5740-9EF4-33E975BCC68C}" type="slidenum">
              <a:rPr lang="de-CH" smtClean="0"/>
              <a:t>20</a:t>
            </a:fld>
            <a:endParaRPr lang="de-CH"/>
          </a:p>
        </p:txBody>
      </p:sp>
    </p:spTree>
    <p:extLst>
      <p:ext uri="{BB962C8B-B14F-4D97-AF65-F5344CB8AC3E}">
        <p14:creationId xmlns:p14="http://schemas.microsoft.com/office/powerpoint/2010/main" val="13622230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 Webseite Schweizer Holz </a:t>
            </a:r>
            <a:r>
              <a:rPr lang="de-DE" dirty="0">
                <a:hlinkClick r:id="rId3"/>
              </a:rPr>
              <a:t>(holz-bois-legno.ch)</a:t>
            </a:r>
            <a:endParaRPr lang="de-DE" dirty="0"/>
          </a:p>
          <a:p>
            <a:endParaRPr lang="de-DE" dirty="0"/>
          </a:p>
          <a:p>
            <a:r>
              <a:rPr lang="de-DE" dirty="0"/>
              <a:t>Auf dieser Karte sehen Sie alle Nutzer des Labels Schweizer Holz – schon eine stolze Zahl! Wir sind überzeugt, dass wenn alle Mitglieder das Label in ihrer Werbung einsetzen, das Label nochmals deutlich bekannter wird. Sie spielen also eine entscheidende Rolle als Multiplikator. Dazu muss gesagt werden, dass ein </a:t>
            </a:r>
            <a:r>
              <a:rPr lang="de-DE" dirty="0" err="1"/>
              <a:t>grosser</a:t>
            </a:r>
            <a:r>
              <a:rPr lang="de-DE" dirty="0"/>
              <a:t> Teil, gerade der Holzindustrieunternehmen, das schon sehr aktiv und vorbildlich macht. Natürlich ist es auch schon gut, über Schweizer Holz zu sprechen, quasi Mund-zu-Mund-Propaganda, aber die ständige Sichtbarkeit des Logos macht das Thema allgegenwärtig.</a:t>
            </a:r>
          </a:p>
          <a:p>
            <a:endParaRPr lang="de-DE" dirty="0"/>
          </a:p>
          <a:p>
            <a:endParaRPr lang="de-CH" dirty="0"/>
          </a:p>
        </p:txBody>
      </p:sp>
      <p:sp>
        <p:nvSpPr>
          <p:cNvPr id="4" name="Foliennummernplatzhalter 3"/>
          <p:cNvSpPr>
            <a:spLocks noGrp="1"/>
          </p:cNvSpPr>
          <p:nvPr>
            <p:ph type="sldNum" sz="quarter" idx="5"/>
          </p:nvPr>
        </p:nvSpPr>
        <p:spPr/>
        <p:txBody>
          <a:bodyPr/>
          <a:lstStyle/>
          <a:p>
            <a:fld id="{EF87C366-8B2F-5740-9EF4-33E975BCC68C}" type="slidenum">
              <a:rPr lang="de-CH" smtClean="0"/>
              <a:t>21</a:t>
            </a:fld>
            <a:endParaRPr lang="de-CH"/>
          </a:p>
        </p:txBody>
      </p:sp>
    </p:spTree>
    <p:extLst>
      <p:ext uri="{BB962C8B-B14F-4D97-AF65-F5344CB8AC3E}">
        <p14:creationId xmlns:p14="http://schemas.microsoft.com/office/powerpoint/2010/main" val="2964226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Mit all den </a:t>
            </a:r>
            <a:r>
              <a:rPr lang="de-DE" dirty="0" err="1"/>
              <a:t>Massnahmen</a:t>
            </a:r>
            <a:r>
              <a:rPr lang="de-DE" dirty="0"/>
              <a:t>, die wir angeschaut haben, können wir die Bekanntheit des Labels steigern. </a:t>
            </a:r>
          </a:p>
          <a:p>
            <a:pPr marL="171450" indent="-171450">
              <a:buFont typeface="Arial" panose="020B0604020202020204" pitchFamily="34" charset="0"/>
              <a:buChar char="•"/>
            </a:pPr>
            <a:r>
              <a:rPr lang="de-DE" dirty="0"/>
              <a:t>Wir stehen bei der zweiten Stufe, wo das Label bei der relevanten Zielgruppe bekannt ist. </a:t>
            </a:r>
          </a:p>
        </p:txBody>
      </p:sp>
      <p:sp>
        <p:nvSpPr>
          <p:cNvPr id="4" name="Foliennummernplatzhalter 3"/>
          <p:cNvSpPr>
            <a:spLocks noGrp="1"/>
          </p:cNvSpPr>
          <p:nvPr>
            <p:ph type="sldNum" sz="quarter" idx="5"/>
          </p:nvPr>
        </p:nvSpPr>
        <p:spPr/>
        <p:txBody>
          <a:bodyPr/>
          <a:lstStyle/>
          <a:p>
            <a:fld id="{EF87C366-8B2F-5740-9EF4-33E975BCC68C}" type="slidenum">
              <a:rPr lang="de-CH" smtClean="0"/>
              <a:t>22</a:t>
            </a:fld>
            <a:endParaRPr lang="de-CH"/>
          </a:p>
        </p:txBody>
      </p:sp>
    </p:spTree>
    <p:extLst>
      <p:ext uri="{BB962C8B-B14F-4D97-AF65-F5344CB8AC3E}">
        <p14:creationId xmlns:p14="http://schemas.microsoft.com/office/powerpoint/2010/main" val="3695310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Doch, um den Nutzen des Labels zu kommunizieren, reicht das Logo allein nicht mehr aus. </a:t>
            </a:r>
          </a:p>
          <a:p>
            <a:pPr marL="171450" indent="-171450">
              <a:buFont typeface="Arial" panose="020B0604020202020204" pitchFamily="34" charset="0"/>
              <a:buChar char="•"/>
            </a:pPr>
            <a:r>
              <a:rPr lang="de-DE" dirty="0"/>
              <a:t>Wir müssen die Zielgruppe vom Nutzen überzeugen. Es braucht Kaufargumente, und die finden wir vermehrt im Bereich der Nachhaltigkeit.</a:t>
            </a:r>
            <a:endParaRPr lang="de-CH" dirty="0"/>
          </a:p>
        </p:txBody>
      </p:sp>
      <p:sp>
        <p:nvSpPr>
          <p:cNvPr id="4" name="Foliennummernplatzhalter 3"/>
          <p:cNvSpPr>
            <a:spLocks noGrp="1"/>
          </p:cNvSpPr>
          <p:nvPr>
            <p:ph type="sldNum" sz="quarter" idx="5"/>
          </p:nvPr>
        </p:nvSpPr>
        <p:spPr/>
        <p:txBody>
          <a:bodyPr/>
          <a:lstStyle/>
          <a:p>
            <a:fld id="{EF87C366-8B2F-5740-9EF4-33E975BCC68C}" type="slidenum">
              <a:rPr lang="de-CH" smtClean="0"/>
              <a:t>23</a:t>
            </a:fld>
            <a:endParaRPr lang="de-CH"/>
          </a:p>
        </p:txBody>
      </p:sp>
    </p:spTree>
    <p:extLst>
      <p:ext uri="{BB962C8B-B14F-4D97-AF65-F5344CB8AC3E}">
        <p14:creationId xmlns:p14="http://schemas.microsoft.com/office/powerpoint/2010/main" val="23349208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«Warum Schweizer Holz kaufen?»</a:t>
            </a:r>
          </a:p>
          <a:p>
            <a:r>
              <a:rPr lang="de-CH" dirty="0"/>
              <a:t>Hier einige Beispiele: </a:t>
            </a:r>
          </a:p>
          <a:p>
            <a:r>
              <a:rPr lang="de-CH" dirty="0"/>
              <a:t>.</a:t>
            </a:r>
          </a:p>
          <a:p>
            <a:r>
              <a:rPr lang="de-CH" dirty="0"/>
              <a:t>.</a:t>
            </a:r>
          </a:p>
          <a:p>
            <a:r>
              <a:rPr lang="de-CH" dirty="0"/>
              <a:t>.</a:t>
            </a:r>
          </a:p>
          <a:p>
            <a:r>
              <a:rPr lang="de-CH" dirty="0"/>
              <a:t>Gut sichtbar wird auch, dass diese Argumente den </a:t>
            </a:r>
            <a:r>
              <a:rPr lang="de-CH" b="1" dirty="0"/>
              <a:t>drei Säulen der Nachhaltigkeit </a:t>
            </a:r>
            <a:r>
              <a:rPr lang="de-CH" dirty="0"/>
              <a:t>zugeordnet werden können: Wirtschaft, Gesellschaft und Umwelt.</a:t>
            </a:r>
          </a:p>
          <a:p>
            <a:endParaRPr lang="de-CH" dirty="0"/>
          </a:p>
          <a:p>
            <a:r>
              <a:rPr lang="de-CH" dirty="0"/>
              <a:t>Vergessen wir nicht: Für Holz gibt es viele Argumente, das entscheidende für die Umweltbilanz ist aber letztlich die Holzherkunft. Es ist aus meiner Sicht absolut nicht falsch oder übertrieben wenn man sagt, dass das Holzherkunftszeichen Schweizer den bekannten </a:t>
            </a:r>
            <a:r>
              <a:rPr lang="de-CH" dirty="0" err="1"/>
              <a:t>Holzlables</a:t>
            </a:r>
            <a:r>
              <a:rPr lang="de-CH" dirty="0"/>
              <a:t> wie FSC und PEFC überlegen ist.</a:t>
            </a:r>
          </a:p>
          <a:p>
            <a:endParaRPr lang="de-CH" dirty="0"/>
          </a:p>
        </p:txBody>
      </p:sp>
      <p:sp>
        <p:nvSpPr>
          <p:cNvPr id="4" name="Foliennummernplatzhalter 3"/>
          <p:cNvSpPr>
            <a:spLocks noGrp="1"/>
          </p:cNvSpPr>
          <p:nvPr>
            <p:ph type="sldNum" sz="quarter" idx="5"/>
          </p:nvPr>
        </p:nvSpPr>
        <p:spPr/>
        <p:txBody>
          <a:bodyPr/>
          <a:lstStyle/>
          <a:p>
            <a:fld id="{EF87C366-8B2F-5740-9EF4-33E975BCC68C}" type="slidenum">
              <a:rPr lang="de-CH" smtClean="0"/>
              <a:t>24</a:t>
            </a:fld>
            <a:endParaRPr lang="de-CH"/>
          </a:p>
        </p:txBody>
      </p:sp>
    </p:spTree>
    <p:extLst>
      <p:ext uri="{BB962C8B-B14F-4D97-AF65-F5344CB8AC3E}">
        <p14:creationId xmlns:p14="http://schemas.microsoft.com/office/powerpoint/2010/main" val="17878412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Marketing Schweizer Holz hat zahlreiche Botschaften erarbeitet, die auch Sie in der Vermarktung einsetzen können. Die nachfolgenden Symbole und Texte finden Sie ebenfalls im Mitglieder-Portal.</a:t>
            </a:r>
          </a:p>
        </p:txBody>
      </p:sp>
      <p:sp>
        <p:nvSpPr>
          <p:cNvPr id="4" name="Foliennummernplatzhalter 3"/>
          <p:cNvSpPr>
            <a:spLocks noGrp="1"/>
          </p:cNvSpPr>
          <p:nvPr>
            <p:ph type="sldNum" sz="quarter" idx="5"/>
          </p:nvPr>
        </p:nvSpPr>
        <p:spPr/>
        <p:txBody>
          <a:bodyPr/>
          <a:lstStyle/>
          <a:p>
            <a:fld id="{EF87C366-8B2F-5740-9EF4-33E975BCC68C}" type="slidenum">
              <a:rPr lang="de-CH" smtClean="0"/>
              <a:t>25</a:t>
            </a:fld>
            <a:endParaRPr lang="de-CH"/>
          </a:p>
        </p:txBody>
      </p:sp>
    </p:spTree>
    <p:extLst>
      <p:ext uri="{BB962C8B-B14F-4D97-AF65-F5344CB8AC3E}">
        <p14:creationId xmlns:p14="http://schemas.microsoft.com/office/powerpoint/2010/main" val="6084187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EF87C366-8B2F-5740-9EF4-33E975BCC68C}" type="slidenum">
              <a:rPr lang="de-CH" smtClean="0"/>
              <a:t>26</a:t>
            </a:fld>
            <a:endParaRPr lang="de-CH"/>
          </a:p>
        </p:txBody>
      </p:sp>
    </p:spTree>
    <p:extLst>
      <p:ext uri="{BB962C8B-B14F-4D97-AF65-F5344CB8AC3E}">
        <p14:creationId xmlns:p14="http://schemas.microsoft.com/office/powerpoint/2010/main" val="14009585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EF87C366-8B2F-5740-9EF4-33E975BCC68C}" type="slidenum">
              <a:rPr lang="de-CH" smtClean="0"/>
              <a:t>27</a:t>
            </a:fld>
            <a:endParaRPr lang="de-CH"/>
          </a:p>
        </p:txBody>
      </p:sp>
    </p:spTree>
    <p:extLst>
      <p:ext uri="{BB962C8B-B14F-4D97-AF65-F5344CB8AC3E}">
        <p14:creationId xmlns:p14="http://schemas.microsoft.com/office/powerpoint/2010/main" val="11925748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EF87C366-8B2F-5740-9EF4-33E975BCC68C}" type="slidenum">
              <a:rPr lang="de-CH" smtClean="0"/>
              <a:t>28</a:t>
            </a:fld>
            <a:endParaRPr lang="de-CH"/>
          </a:p>
        </p:txBody>
      </p:sp>
    </p:spTree>
    <p:extLst>
      <p:ext uri="{BB962C8B-B14F-4D97-AF65-F5344CB8AC3E}">
        <p14:creationId xmlns:p14="http://schemas.microsoft.com/office/powerpoint/2010/main" val="34104652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EF87C366-8B2F-5740-9EF4-33E975BCC68C}" type="slidenum">
              <a:rPr lang="de-CH" smtClean="0"/>
              <a:t>29</a:t>
            </a:fld>
            <a:endParaRPr lang="de-CH"/>
          </a:p>
        </p:txBody>
      </p:sp>
    </p:spTree>
    <p:extLst>
      <p:ext uri="{BB962C8B-B14F-4D97-AF65-F5344CB8AC3E}">
        <p14:creationId xmlns:p14="http://schemas.microsoft.com/office/powerpoint/2010/main" val="3453828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200" dirty="0">
                <a:effectLst/>
                <a:latin typeface="Calibri" panose="020F0502020204030204" pitchFamily="34" charset="0"/>
                <a:ea typeface="Calibri" panose="020F0502020204030204" pitchFamily="34" charset="0"/>
              </a:rPr>
              <a:t>Marketing Schweizer Holz, wer ist das eigentlich?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dirty="0">
                <a:effectLst/>
                <a:latin typeface="Calibri" panose="020F0502020204030204" pitchFamily="34" charset="0"/>
                <a:ea typeface="Calibri" panose="020F0502020204030204" pitchFamily="34" charset="0"/>
              </a:rPr>
              <a:t>2009 wurde das Label von Lignum Holzwirtschaft gegründet.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dirty="0">
                <a:effectLst/>
                <a:latin typeface="Calibri" panose="020F0502020204030204" pitchFamily="34" charset="0"/>
                <a:ea typeface="Calibri" panose="020F0502020204030204" pitchFamily="34" charset="0"/>
              </a:rPr>
              <a:t>2018 folgte ein wichtiger Meilenstein mit der Gründung der Organisation Marketing Schweizer Holz, kurz MSH.</a:t>
            </a:r>
          </a:p>
        </p:txBody>
      </p:sp>
      <p:sp>
        <p:nvSpPr>
          <p:cNvPr id="4" name="Foliennummernplatzhalter 3"/>
          <p:cNvSpPr>
            <a:spLocks noGrp="1"/>
          </p:cNvSpPr>
          <p:nvPr>
            <p:ph type="sldNum" sz="quarter" idx="5"/>
          </p:nvPr>
        </p:nvSpPr>
        <p:spPr/>
        <p:txBody>
          <a:bodyPr/>
          <a:lstStyle/>
          <a:p>
            <a:fld id="{EF87C366-8B2F-5740-9EF4-33E975BCC68C}" type="slidenum">
              <a:rPr lang="de-CH" smtClean="0"/>
              <a:t>3</a:t>
            </a:fld>
            <a:endParaRPr lang="de-CH"/>
          </a:p>
        </p:txBody>
      </p:sp>
    </p:spTree>
    <p:extLst>
      <p:ext uri="{BB962C8B-B14F-4D97-AF65-F5344CB8AC3E}">
        <p14:creationId xmlns:p14="http://schemas.microsoft.com/office/powerpoint/2010/main" val="8888212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EF87C366-8B2F-5740-9EF4-33E975BCC68C}" type="slidenum">
              <a:rPr lang="de-CH" smtClean="0"/>
              <a:t>30</a:t>
            </a:fld>
            <a:endParaRPr lang="de-CH"/>
          </a:p>
        </p:txBody>
      </p:sp>
    </p:spTree>
    <p:extLst>
      <p:ext uri="{BB962C8B-B14F-4D97-AF65-F5344CB8AC3E}">
        <p14:creationId xmlns:p14="http://schemas.microsoft.com/office/powerpoint/2010/main" val="34135452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EF87C366-8B2F-5740-9EF4-33E975BCC68C}" type="slidenum">
              <a:rPr lang="de-CH" smtClean="0"/>
              <a:t>31</a:t>
            </a:fld>
            <a:endParaRPr lang="de-CH"/>
          </a:p>
        </p:txBody>
      </p:sp>
    </p:spTree>
    <p:extLst>
      <p:ext uri="{BB962C8B-B14F-4D97-AF65-F5344CB8AC3E}">
        <p14:creationId xmlns:p14="http://schemas.microsoft.com/office/powerpoint/2010/main" val="12883107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War wir auch nicht vergessen dürfen: Holz weckt Emotionen. Das grosse Extra unseres Rohstoffes Holz ist: Die Kommunikation ist nicht nur auf das Sehen und Hören beschränkt – Holz kann alle unsere Sinne ansprechen. </a:t>
            </a:r>
          </a:p>
        </p:txBody>
      </p:sp>
      <p:sp>
        <p:nvSpPr>
          <p:cNvPr id="4" name="Foliennummernplatzhalter 3"/>
          <p:cNvSpPr>
            <a:spLocks noGrp="1"/>
          </p:cNvSpPr>
          <p:nvPr>
            <p:ph type="sldNum" sz="quarter" idx="5"/>
          </p:nvPr>
        </p:nvSpPr>
        <p:spPr/>
        <p:txBody>
          <a:bodyPr/>
          <a:lstStyle/>
          <a:p>
            <a:fld id="{EF87C366-8B2F-5740-9EF4-33E975BCC68C}" type="slidenum">
              <a:rPr lang="de-CH" smtClean="0"/>
              <a:t>32</a:t>
            </a:fld>
            <a:endParaRPr lang="de-CH"/>
          </a:p>
        </p:txBody>
      </p:sp>
    </p:spTree>
    <p:extLst>
      <p:ext uri="{BB962C8B-B14F-4D97-AF65-F5344CB8AC3E}">
        <p14:creationId xmlns:p14="http://schemas.microsoft.com/office/powerpoint/2010/main" val="5474782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können wir zusammen erreichen, nämlich die Steigerung der Nachfrage nach Schweizer Holz.</a:t>
            </a:r>
          </a:p>
          <a:p>
            <a:r>
              <a:rPr lang="de-DE" dirty="0"/>
              <a:t>Hier sehen wir den Idealfall: Schon die Auftraggeberin fragt explizit nach Schweizer Holz.</a:t>
            </a:r>
          </a:p>
        </p:txBody>
      </p:sp>
      <p:sp>
        <p:nvSpPr>
          <p:cNvPr id="4" name="Foliennummernplatzhalter 3"/>
          <p:cNvSpPr>
            <a:spLocks noGrp="1"/>
          </p:cNvSpPr>
          <p:nvPr>
            <p:ph type="sldNum" sz="quarter" idx="5"/>
          </p:nvPr>
        </p:nvSpPr>
        <p:spPr/>
        <p:txBody>
          <a:bodyPr/>
          <a:lstStyle/>
          <a:p>
            <a:fld id="{EF87C366-8B2F-5740-9EF4-33E975BCC68C}" type="slidenum">
              <a:rPr lang="de-CH" smtClean="0"/>
              <a:t>33</a:t>
            </a:fld>
            <a:endParaRPr lang="de-CH"/>
          </a:p>
        </p:txBody>
      </p:sp>
    </p:spTree>
    <p:extLst>
      <p:ext uri="{BB962C8B-B14F-4D97-AF65-F5344CB8AC3E}">
        <p14:creationId xmlns:p14="http://schemas.microsoft.com/office/powerpoint/2010/main" val="42727162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C2EAD-E087-45C4-ADC5-3864FD1EC1B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8A24EEF-105C-39DC-8813-488575213BF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1F25D0C-7ADD-430F-CAA2-1330CFF6AB03}"/>
              </a:ext>
            </a:extLst>
          </p:cNvPr>
          <p:cNvSpPr>
            <a:spLocks noGrp="1"/>
          </p:cNvSpPr>
          <p:nvPr>
            <p:ph type="body" idx="1"/>
          </p:nvPr>
        </p:nvSpPr>
        <p:spPr/>
        <p:txBody>
          <a:bodyPr/>
          <a:lstStyle/>
          <a:p>
            <a:r>
              <a:rPr lang="de-DE" dirty="0"/>
              <a:t>Jetzt zum Abschluss noch ein Blick in die Zukunft.</a:t>
            </a:r>
          </a:p>
          <a:p>
            <a:r>
              <a:rPr lang="de-DE" dirty="0"/>
              <a:t>Wie bereits erwähnt, braucht es für die Bekanntmachung und Etablierung einer Marke einen langen Schnauf und viel Ausdauer. </a:t>
            </a:r>
          </a:p>
          <a:p>
            <a:r>
              <a:rPr lang="de-DE" dirty="0"/>
              <a:t>Deshalb sind auch bereits die nächsten </a:t>
            </a:r>
            <a:r>
              <a:rPr lang="de-DE" dirty="0" err="1"/>
              <a:t>grossen</a:t>
            </a:r>
            <a:r>
              <a:rPr lang="de-DE" dirty="0"/>
              <a:t> Aktivitäten geplant. Im Anschluss an unsere Industriekampagne lanciert Holzbau Schweiz als 3.  Trägerverband eine Kampagne für das Label Schweizer Holz. Diese richtet sich in erster Linie an die Holzbauer und die Architekten.</a:t>
            </a:r>
          </a:p>
          <a:p>
            <a:endParaRPr lang="de-DE" dirty="0"/>
          </a:p>
          <a:p>
            <a:r>
              <a:rPr lang="de-DE" dirty="0"/>
              <a:t>Dann, Sie haben es vielleicht schon gehört, wird für nächstes Jahr eine </a:t>
            </a:r>
            <a:r>
              <a:rPr lang="de-DE" dirty="0" err="1"/>
              <a:t>grosse</a:t>
            </a:r>
            <a:r>
              <a:rPr lang="de-DE" dirty="0"/>
              <a:t>, nationale Veranstaltung organisiert: Die Tage des Schweizer Holzes 2025. </a:t>
            </a:r>
          </a:p>
        </p:txBody>
      </p:sp>
      <p:sp>
        <p:nvSpPr>
          <p:cNvPr id="4" name="Foliennummernplatzhalter 3">
            <a:extLst>
              <a:ext uri="{FF2B5EF4-FFF2-40B4-BE49-F238E27FC236}">
                <a16:creationId xmlns:a16="http://schemas.microsoft.com/office/drawing/2014/main" id="{B7BAA33D-B691-953B-D089-F9F097D6CE71}"/>
              </a:ext>
            </a:extLst>
          </p:cNvPr>
          <p:cNvSpPr>
            <a:spLocks noGrp="1"/>
          </p:cNvSpPr>
          <p:nvPr>
            <p:ph type="sldNum" sz="quarter" idx="5"/>
          </p:nvPr>
        </p:nvSpPr>
        <p:spPr/>
        <p:txBody>
          <a:bodyPr/>
          <a:lstStyle/>
          <a:p>
            <a:fld id="{EF87C366-8B2F-5740-9EF4-33E975BCC68C}" type="slidenum">
              <a:rPr lang="de-CH" smtClean="0"/>
              <a:t>34</a:t>
            </a:fld>
            <a:endParaRPr lang="de-CH"/>
          </a:p>
        </p:txBody>
      </p:sp>
    </p:spTree>
    <p:extLst>
      <p:ext uri="{BB962C8B-B14F-4D97-AF65-F5344CB8AC3E}">
        <p14:creationId xmlns:p14="http://schemas.microsoft.com/office/powerpoint/2010/main" val="42711362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C2EAD-E087-45C4-ADC5-3864FD1EC1B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8A24EEF-105C-39DC-8813-488575213BF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1F25D0C-7ADD-430F-CAA2-1330CFF6AB03}"/>
              </a:ext>
            </a:extLst>
          </p:cNvPr>
          <p:cNvSpPr>
            <a:spLocks noGrp="1"/>
          </p:cNvSpPr>
          <p:nvPr>
            <p:ph type="body" idx="1"/>
          </p:nvPr>
        </p:nvSpPr>
        <p:spPr/>
        <p:txBody>
          <a:bodyPr/>
          <a:lstStyle/>
          <a:p>
            <a:r>
              <a:rPr lang="de-DE" dirty="0"/>
              <a:t>Die Tage des Schweizer Holzes 2025: Jetzt regionale Gruppen («Cluster») bilden!</a:t>
            </a:r>
          </a:p>
          <a:p>
            <a:endParaRPr lang="de-DE" dirty="0"/>
          </a:p>
          <a:p>
            <a:r>
              <a:rPr lang="de-DE" dirty="0"/>
              <a:t>Wir haben bereits via </a:t>
            </a:r>
            <a:r>
              <a:rPr lang="de-DE" dirty="0" err="1"/>
              <a:t>Holzpuls</a:t>
            </a:r>
            <a:r>
              <a:rPr lang="de-DE" dirty="0"/>
              <a:t> informiert und Sie werden von uns diesbezüglich auf dem Laufenden gehalten. Je mehr Betriebe mitmachen, desto grösser die Wirkung. Sie können sich bereits unverbindlich anmelden, auf einer Karte erscheinen die interessierten Betriebe, die regionale Gruppen bilden können. </a:t>
            </a:r>
            <a:r>
              <a:rPr lang="de-CH" b="0" i="0" dirty="0">
                <a:solidFill>
                  <a:srgbClr val="4A4A4A"/>
                </a:solidFill>
                <a:effectLst/>
                <a:latin typeface="Lab Grotesque Light"/>
              </a:rPr>
              <a:t>Mindestens 3 Betriebe aus verschiedenen Bereichen der Holzkette bilden zusammen eine Gruppe und führen eine gemeinsame regionale Veranstaltung durch. Das Konzept ist ähnlich wie bei der 1. Durchführung im 2017, soll aber mit einer viel grösseren Medienpräsenz begleitet werden. Dieses Konzept ist aktuell in Erarbeitung.</a:t>
            </a:r>
            <a:endParaRPr lang="de-DE" dirty="0"/>
          </a:p>
          <a:p>
            <a:endParaRPr lang="de-DE" dirty="0"/>
          </a:p>
        </p:txBody>
      </p:sp>
      <p:sp>
        <p:nvSpPr>
          <p:cNvPr id="4" name="Foliennummernplatzhalter 3">
            <a:extLst>
              <a:ext uri="{FF2B5EF4-FFF2-40B4-BE49-F238E27FC236}">
                <a16:creationId xmlns:a16="http://schemas.microsoft.com/office/drawing/2014/main" id="{B7BAA33D-B691-953B-D089-F9F097D6CE71}"/>
              </a:ext>
            </a:extLst>
          </p:cNvPr>
          <p:cNvSpPr>
            <a:spLocks noGrp="1"/>
          </p:cNvSpPr>
          <p:nvPr>
            <p:ph type="sldNum" sz="quarter" idx="5"/>
          </p:nvPr>
        </p:nvSpPr>
        <p:spPr/>
        <p:txBody>
          <a:bodyPr/>
          <a:lstStyle/>
          <a:p>
            <a:fld id="{EF87C366-8B2F-5740-9EF4-33E975BCC68C}" type="slidenum">
              <a:rPr lang="de-CH" smtClean="0"/>
              <a:t>35</a:t>
            </a:fld>
            <a:endParaRPr lang="de-CH"/>
          </a:p>
        </p:txBody>
      </p:sp>
    </p:spTree>
    <p:extLst>
      <p:ext uri="{BB962C8B-B14F-4D97-AF65-F5344CB8AC3E}">
        <p14:creationId xmlns:p14="http://schemas.microsoft.com/office/powerpoint/2010/main" val="29317513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EF87C366-8B2F-5740-9EF4-33E975BCC68C}" type="slidenum">
              <a:rPr lang="de-CH" smtClean="0"/>
              <a:t>36</a:t>
            </a:fld>
            <a:endParaRPr lang="de-CH"/>
          </a:p>
        </p:txBody>
      </p:sp>
    </p:spTree>
    <p:extLst>
      <p:ext uri="{BB962C8B-B14F-4D97-AF65-F5344CB8AC3E}">
        <p14:creationId xmlns:p14="http://schemas.microsoft.com/office/powerpoint/2010/main" val="3230113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Wie ist Marketing Schweizer Holz organisiert?</a:t>
            </a:r>
          </a:p>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Als Partnerverbände sind alle wichtigen Organisationen der Holzkette dabei, darunter das BAFU, der </a:t>
            </a:r>
            <a:r>
              <a:rPr lang="de-CH" dirty="0" err="1"/>
              <a:t>Senkenverein</a:t>
            </a:r>
            <a:r>
              <a:rPr lang="de-CH" dirty="0"/>
              <a:t>, HIS, Forstunternehmen Schweiz, Holzwerkstoffe Schweiz und der Schreinerverband.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Es gibt eine ständige Projektleitungsgruppe, in der Vertreter von Lignum, </a:t>
            </a:r>
            <a:r>
              <a:rPr lang="de-CH" dirty="0" err="1"/>
              <a:t>WaldSchweiz</a:t>
            </a:r>
            <a:r>
              <a:rPr lang="de-CH" dirty="0"/>
              <a:t>, HIS, Lignum </a:t>
            </a:r>
            <a:r>
              <a:rPr lang="de-CH" dirty="0" err="1"/>
              <a:t>Romandie</a:t>
            </a:r>
            <a:r>
              <a:rPr lang="de-CH" dirty="0"/>
              <a:t> (</a:t>
            </a:r>
            <a:r>
              <a:rPr lang="de-CH" dirty="0" err="1"/>
              <a:t>Cedotec</a:t>
            </a:r>
            <a:r>
              <a:rPr lang="de-CH" dirty="0"/>
              <a:t>), Holzbau Schweiz und BAFU sind. Ich vertrete HIS in diesem Gremium.</a:t>
            </a:r>
          </a:p>
          <a:p>
            <a:endParaRPr lang="de-CH" dirty="0"/>
          </a:p>
          <a:p>
            <a:r>
              <a:rPr lang="de-CH" dirty="0"/>
              <a:t>Seit September 2022 ist Christoph Spinnler Leiter von Marketing Schweizer Holz. Das Büro befindet sich in Zürich beim Lignum Hauptsitz.</a:t>
            </a:r>
          </a:p>
        </p:txBody>
      </p:sp>
      <p:sp>
        <p:nvSpPr>
          <p:cNvPr id="4" name="Foliennummernplatzhalter 3"/>
          <p:cNvSpPr>
            <a:spLocks noGrp="1"/>
          </p:cNvSpPr>
          <p:nvPr>
            <p:ph type="sldNum" sz="quarter" idx="5"/>
          </p:nvPr>
        </p:nvSpPr>
        <p:spPr/>
        <p:txBody>
          <a:bodyPr/>
          <a:lstStyle/>
          <a:p>
            <a:fld id="{EF87C366-8B2F-5740-9EF4-33E975BCC68C}" type="slidenum">
              <a:rPr lang="de-CH" smtClean="0"/>
              <a:t>4</a:t>
            </a:fld>
            <a:endParaRPr lang="de-CH"/>
          </a:p>
        </p:txBody>
      </p:sp>
    </p:spTree>
    <p:extLst>
      <p:ext uri="{BB962C8B-B14F-4D97-AF65-F5344CB8AC3E}">
        <p14:creationId xmlns:p14="http://schemas.microsoft.com/office/powerpoint/2010/main" val="1978030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dirty="0">
                <a:latin typeface="Calibri (Textkörper)"/>
              </a:rPr>
              <a:t>Wer sind die </a:t>
            </a:r>
            <a:r>
              <a:rPr lang="de-CH" sz="1200" dirty="0" err="1">
                <a:latin typeface="Calibri (Textkörper)"/>
              </a:rPr>
              <a:t>Labelträger</a:t>
            </a:r>
            <a:r>
              <a:rPr lang="de-CH" sz="1200" dirty="0">
                <a:latin typeface="Calibri (Textkörper)"/>
              </a:rPr>
              <a:t>?</a:t>
            </a:r>
          </a:p>
          <a:p>
            <a:r>
              <a:rPr lang="de-CH" sz="1200" dirty="0">
                <a:latin typeface="Calibri (Textkörper)"/>
              </a:rPr>
              <a:t>Gut 27% aller </a:t>
            </a:r>
            <a:r>
              <a:rPr lang="de-CH" sz="1200" dirty="0" err="1">
                <a:latin typeface="Calibri (Textkörper)"/>
              </a:rPr>
              <a:t>Labelträger</a:t>
            </a:r>
            <a:r>
              <a:rPr lang="de-CH" sz="1200" dirty="0">
                <a:latin typeface="Calibri (Textkörper)"/>
              </a:rPr>
              <a:t> sind Sägereien und Holzwerkstoffhersteller. </a:t>
            </a:r>
          </a:p>
          <a:p>
            <a:endParaRPr lang="de-CH" sz="1200" dirty="0">
              <a:latin typeface="Calibri (Textkörp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dirty="0">
                <a:latin typeface="Calibri (Textkörper)"/>
              </a:rPr>
              <a:t>Mit gut 21% stellen die Holzbauer am zweitmeisten Unternehmen, die das Label Schweizer Holz tragen. Das Wachstumspotenzial ist im Bereich Holzbau jedoch immer noch am grössten. Auch bei den Schreinereien und Innenausbau (aktuell 60 </a:t>
            </a:r>
            <a:r>
              <a:rPr lang="de-CH" sz="1200" dirty="0" err="1">
                <a:latin typeface="Calibri (Textkörper)"/>
              </a:rPr>
              <a:t>Labelträger</a:t>
            </a:r>
            <a:r>
              <a:rPr lang="de-CH" sz="1200" dirty="0">
                <a:latin typeface="Calibri (Textkörper)"/>
              </a:rPr>
              <a:t>) ist noch viel Luft nach oben.</a:t>
            </a:r>
          </a:p>
          <a:p>
            <a:endParaRPr lang="de-CH" sz="1200" dirty="0">
              <a:latin typeface="Calibri (Textkörper)"/>
            </a:endParaRPr>
          </a:p>
          <a:p>
            <a:r>
              <a:rPr lang="de-CH" sz="1200" dirty="0">
                <a:latin typeface="Calibri (Textkörper)"/>
              </a:rPr>
              <a:t>Die Anzahl </a:t>
            </a:r>
            <a:r>
              <a:rPr lang="de-CH" sz="1200" dirty="0" err="1">
                <a:latin typeface="Calibri (Textkörper)"/>
              </a:rPr>
              <a:t>Labelnutzer</a:t>
            </a:r>
            <a:r>
              <a:rPr lang="de-CH" sz="1200" dirty="0">
                <a:latin typeface="Calibri (Textkörper)"/>
              </a:rPr>
              <a:t> steigt jedes Jahr stark an. Allein letztes Jahr sind 36 neue Betriebe dazugekommen (das sind 3 pro Monat!).</a:t>
            </a:r>
          </a:p>
          <a:p>
            <a:endParaRPr lang="de-CH" sz="1200" dirty="0">
              <a:latin typeface="Calibri (Textkörper)"/>
            </a:endParaRPr>
          </a:p>
          <a:p>
            <a:pPr algn="l"/>
            <a:r>
              <a:rPr lang="de-CH" sz="1200" b="0" i="0" u="none" strike="noStrike" baseline="0" dirty="0">
                <a:latin typeface="Calibri (Textkörper)"/>
              </a:rPr>
              <a:t>HIS ist ausserdem verantwortlich für die Aufnahme und Kontrolle der Unternehmen, die Produkte mit dem Label Schweizer Holz herstellen (Durchführung von Audits): Sägereien, Forstunternehmen, Hobelwerke, Leimholzwerke, Holzwerkstoffplattenwerke, Paletten-/Verpackungsproduzenten, Papierproduzenten.</a:t>
            </a:r>
            <a:endParaRPr lang="de-CH" sz="1200" dirty="0">
              <a:latin typeface="Calibri (Textkörper)"/>
            </a:endParaRPr>
          </a:p>
          <a:p>
            <a:endParaRPr lang="de-CH" dirty="0"/>
          </a:p>
        </p:txBody>
      </p:sp>
      <p:sp>
        <p:nvSpPr>
          <p:cNvPr id="4" name="Foliennummernplatzhalter 3"/>
          <p:cNvSpPr>
            <a:spLocks noGrp="1"/>
          </p:cNvSpPr>
          <p:nvPr>
            <p:ph type="sldNum" sz="quarter" idx="5"/>
          </p:nvPr>
        </p:nvSpPr>
        <p:spPr/>
        <p:txBody>
          <a:bodyPr/>
          <a:lstStyle/>
          <a:p>
            <a:fld id="{EF87C366-8B2F-5740-9EF4-33E975BCC68C}" type="slidenum">
              <a:rPr lang="de-CH" smtClean="0"/>
              <a:t>5</a:t>
            </a:fld>
            <a:endParaRPr lang="de-CH"/>
          </a:p>
        </p:txBody>
      </p:sp>
    </p:spTree>
    <p:extLst>
      <p:ext uri="{BB962C8B-B14F-4D97-AF65-F5344CB8AC3E}">
        <p14:creationId xmlns:p14="http://schemas.microsoft.com/office/powerpoint/2010/main" val="2694702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dirty="0">
                <a:effectLst/>
                <a:latin typeface="Calibri" panose="020F0502020204030204" pitchFamily="34" charset="0"/>
                <a:ea typeface="Calibri" panose="020F0502020204030204" pitchFamily="34" charset="0"/>
              </a:rPr>
              <a:t>Wie sieht die Kampagnen-Strategie von Marketing Schweizer Holz aus?</a:t>
            </a:r>
          </a:p>
          <a:p>
            <a:r>
              <a:rPr lang="de-CH" sz="1200" dirty="0">
                <a:effectLst/>
                <a:latin typeface="Calibri" panose="020F0502020204030204" pitchFamily="34" charset="0"/>
                <a:ea typeface="Calibri" panose="020F0502020204030204" pitchFamily="34" charset="0"/>
              </a:rPr>
              <a:t>Im 2022 hat die Führungsgruppe von Marketing Schweizer Holz entschieden, dass die Trägerverbände eigene Kampagnen zum Thema Schweizer Holz entwickeln und durchführen sollen. Fokus der Kampagnen ist, das Label Schweizer Holz bekannter zu machen. Weiter soll die Bevölkerung auf Themen der Holzkette sensibilisiert werden</a:t>
            </a:r>
          </a:p>
          <a:p>
            <a:endParaRPr lang="de-CH" sz="1200" dirty="0">
              <a:effectLst/>
              <a:latin typeface="Calibri" panose="020F0502020204030204" pitchFamily="34" charset="0"/>
              <a:ea typeface="Calibri" panose="020F0502020204030204" pitchFamily="34" charset="0"/>
            </a:endParaRPr>
          </a:p>
          <a:p>
            <a:r>
              <a:rPr lang="de-CH" sz="1200" dirty="0">
                <a:effectLst/>
                <a:latin typeface="Calibri" panose="020F0502020204030204" pitchFamily="34" charset="0"/>
                <a:ea typeface="Calibri" panose="020F0502020204030204" pitchFamily="34" charset="0"/>
              </a:rPr>
              <a:t>Von Frühling bis Herbst 2023 führte </a:t>
            </a:r>
            <a:r>
              <a:rPr lang="de-CH" sz="1200" dirty="0" err="1">
                <a:effectLst/>
                <a:latin typeface="Calibri" panose="020F0502020204030204" pitchFamily="34" charset="0"/>
                <a:ea typeface="Calibri" panose="020F0502020204030204" pitchFamily="34" charset="0"/>
              </a:rPr>
              <a:t>WaldSchweiz</a:t>
            </a:r>
            <a:r>
              <a:rPr lang="de-CH" sz="1200" dirty="0">
                <a:effectLst/>
                <a:latin typeface="Calibri" panose="020F0502020204030204" pitchFamily="34" charset="0"/>
                <a:ea typeface="Calibri" panose="020F0502020204030204" pitchFamily="34" charset="0"/>
              </a:rPr>
              <a:t> seine «Waldkampagne» durch. Es wurden einerseits Videos mit Leuchtturm-Holzbauobjekten produziert und via </a:t>
            </a:r>
            <a:r>
              <a:rPr lang="de-CH" sz="1200" dirty="0" err="1">
                <a:effectLst/>
                <a:latin typeface="Calibri" panose="020F0502020204030204" pitchFamily="34" charset="0"/>
                <a:ea typeface="Calibri" panose="020F0502020204030204" pitchFamily="34" charset="0"/>
              </a:rPr>
              <a:t>Social</a:t>
            </a:r>
            <a:r>
              <a:rPr lang="de-CH" sz="1200" dirty="0">
                <a:effectLst/>
                <a:latin typeface="Calibri" panose="020F0502020204030204" pitchFamily="34" charset="0"/>
                <a:ea typeface="Calibri" panose="020F0502020204030204" pitchFamily="34" charset="0"/>
              </a:rPr>
              <a:t> Media ausgespielt. Andererseits wurden Infotafeln produziert, die an die Waldbesitzer und Forstbetriebe geschickt wurden. Die Tafeln sollen den Waldbesuchenden Wissen über sein wichtigstes Produkt «Holz» vermitteln. Mit dem Wissen soll Verständnis für die Waldbewirtschaftung in der Bevölkerung geschaffen werden – ähnlich der aktuellen Kampagne «Aktiv im Wald» von Lignum Zentralschweiz und </a:t>
            </a:r>
            <a:r>
              <a:rPr lang="de-CH" sz="1200" dirty="0" err="1">
                <a:effectLst/>
                <a:latin typeface="Calibri" panose="020F0502020204030204" pitchFamily="34" charset="0"/>
                <a:ea typeface="Calibri" panose="020F0502020204030204" pitchFamily="34" charset="0"/>
              </a:rPr>
              <a:t>WaldLuzern</a:t>
            </a:r>
            <a:r>
              <a:rPr lang="de-CH" sz="1200" dirty="0">
                <a:effectLst/>
                <a:latin typeface="Calibri" panose="020F0502020204030204" pitchFamily="34" charset="0"/>
                <a:ea typeface="Calibri" panose="020F0502020204030204" pitchFamily="34" charset="0"/>
              </a:rPr>
              <a:t>. Weiter wurde ein Paket mit Werbematerialien an </a:t>
            </a:r>
            <a:r>
              <a:rPr lang="de-CH" sz="1200" dirty="0">
                <a:effectLst/>
                <a:highlight>
                  <a:srgbClr val="FFFF00"/>
                </a:highlight>
                <a:latin typeface="Calibri" panose="020F0502020204030204" pitchFamily="34" charset="0"/>
                <a:ea typeface="Calibri" panose="020F0502020204030204" pitchFamily="34" charset="0"/>
              </a:rPr>
              <a:t>1’000 Forstbetriebe </a:t>
            </a:r>
            <a:r>
              <a:rPr lang="de-CH" sz="1200" dirty="0">
                <a:effectLst/>
                <a:latin typeface="Calibri" panose="020F0502020204030204" pitchFamily="34" charset="0"/>
                <a:ea typeface="Calibri" panose="020F0502020204030204" pitchFamily="34" charset="0"/>
              </a:rPr>
              <a:t>in der ganzen Schweiz verschickt. </a:t>
            </a:r>
          </a:p>
          <a:p>
            <a:endParaRPr lang="de-CH" sz="1200" dirty="0">
              <a:effectLst/>
              <a:latin typeface="Calibri" panose="020F0502020204030204" pitchFamily="34" charset="0"/>
              <a:ea typeface="Calibri" panose="020F0502020204030204" pitchFamily="34" charset="0"/>
            </a:endParaRPr>
          </a:p>
          <a:p>
            <a:r>
              <a:rPr lang="de-CH" sz="1200" dirty="0">
                <a:effectLst/>
                <a:latin typeface="Calibri" panose="020F0502020204030204" pitchFamily="34" charset="0"/>
                <a:ea typeface="Calibri" panose="020F0502020204030204" pitchFamily="34" charset="0"/>
              </a:rPr>
              <a:t>Als zweiter Trägerverband hat HIS die Gelegenheit wahrgenommen und hat im Anschluss an die </a:t>
            </a:r>
            <a:r>
              <a:rPr lang="de-CH" sz="1200" dirty="0" err="1">
                <a:effectLst/>
                <a:latin typeface="Calibri" panose="020F0502020204030204" pitchFamily="34" charset="0"/>
                <a:ea typeface="Calibri" panose="020F0502020204030204" pitchFamily="34" charset="0"/>
              </a:rPr>
              <a:t>Waldkampgne</a:t>
            </a:r>
            <a:r>
              <a:rPr lang="de-CH" sz="1200" dirty="0">
                <a:effectLst/>
                <a:latin typeface="Calibri" panose="020F0502020204030204" pitchFamily="34" charset="0"/>
                <a:ea typeface="Calibri" panose="020F0502020204030204" pitchFamily="34" charset="0"/>
              </a:rPr>
              <a:t> seine Industriekampagne gestartet.</a:t>
            </a:r>
          </a:p>
        </p:txBody>
      </p:sp>
      <p:sp>
        <p:nvSpPr>
          <p:cNvPr id="4" name="Foliennummernplatzhalter 3"/>
          <p:cNvSpPr>
            <a:spLocks noGrp="1"/>
          </p:cNvSpPr>
          <p:nvPr>
            <p:ph type="sldNum" sz="quarter" idx="5"/>
          </p:nvPr>
        </p:nvSpPr>
        <p:spPr/>
        <p:txBody>
          <a:bodyPr/>
          <a:lstStyle/>
          <a:p>
            <a:fld id="{EF87C366-8B2F-5740-9EF4-33E975BCC68C}" type="slidenum">
              <a:rPr lang="de-CH" smtClean="0"/>
              <a:t>6</a:t>
            </a:fld>
            <a:endParaRPr lang="de-CH"/>
          </a:p>
        </p:txBody>
      </p:sp>
    </p:spTree>
    <p:extLst>
      <p:ext uri="{BB962C8B-B14F-4D97-AF65-F5344CB8AC3E}">
        <p14:creationId xmlns:p14="http://schemas.microsoft.com/office/powerpoint/2010/main" val="109357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3437B-F359-B797-5446-D1409B14AB0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EE1DED1-7970-378C-78B6-2681C54E56D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64C2168-1872-007B-E3A8-2654ED5E28B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200" dirty="0">
                <a:effectLst/>
                <a:latin typeface="Calibri" panose="020F0502020204030204" pitchFamily="34" charset="0"/>
                <a:ea typeface="Calibri" panose="020F0502020204030204" pitchFamily="34" charset="0"/>
              </a:rPr>
              <a:t>Als zweiter Trägerverband war HIS an der Reihe. Die Industriekampagne wollen wir vor allem auch dazu nutzen, die Holzindustrie als ein entscheidender Faktor in der Holzkette zu zeigen.</a:t>
            </a:r>
          </a:p>
          <a:p>
            <a:endParaRPr lang="de-CH" dirty="0"/>
          </a:p>
          <a:p>
            <a:endParaRPr lang="de-CH" dirty="0"/>
          </a:p>
        </p:txBody>
      </p:sp>
      <p:sp>
        <p:nvSpPr>
          <p:cNvPr id="4" name="Foliennummernplatzhalter 3">
            <a:extLst>
              <a:ext uri="{FF2B5EF4-FFF2-40B4-BE49-F238E27FC236}">
                <a16:creationId xmlns:a16="http://schemas.microsoft.com/office/drawing/2014/main" id="{1D536F39-F4E1-1541-B8D2-E1CAEC2DE52C}"/>
              </a:ext>
            </a:extLst>
          </p:cNvPr>
          <p:cNvSpPr>
            <a:spLocks noGrp="1"/>
          </p:cNvSpPr>
          <p:nvPr>
            <p:ph type="sldNum" sz="quarter" idx="5"/>
          </p:nvPr>
        </p:nvSpPr>
        <p:spPr/>
        <p:txBody>
          <a:bodyPr/>
          <a:lstStyle/>
          <a:p>
            <a:fld id="{EF87C366-8B2F-5740-9EF4-33E975BCC68C}" type="slidenum">
              <a:rPr lang="de-CH" smtClean="0"/>
              <a:t>7</a:t>
            </a:fld>
            <a:endParaRPr lang="de-CH"/>
          </a:p>
        </p:txBody>
      </p:sp>
    </p:spTree>
    <p:extLst>
      <p:ext uri="{BB962C8B-B14F-4D97-AF65-F5344CB8AC3E}">
        <p14:creationId xmlns:p14="http://schemas.microsoft.com/office/powerpoint/2010/main" val="3055065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000" dirty="0">
                <a:effectLst/>
                <a:latin typeface="Calibri" panose="020F0502020204030204" pitchFamily="34" charset="0"/>
                <a:ea typeface="Calibri" panose="020F0502020204030204" pitchFamily="34" charset="0"/>
              </a:rPr>
              <a:t>Wir haben für unsere Industriekampagne drei Hauptaktivitätsfelder ins Visier genommen:</a:t>
            </a:r>
          </a:p>
          <a:p>
            <a:endParaRPr lang="de-CH" sz="1000" dirty="0">
              <a:effectLst/>
              <a:latin typeface="Calibri" panose="020F0502020204030204" pitchFamily="34" charset="0"/>
              <a:ea typeface="Calibri" panose="020F0502020204030204" pitchFamily="34" charset="0"/>
            </a:endParaRPr>
          </a:p>
          <a:p>
            <a:r>
              <a:rPr lang="de-CH" sz="1000" dirty="0">
                <a:effectLst/>
                <a:latin typeface="Calibri" panose="020F0502020204030204" pitchFamily="34" charset="0"/>
                <a:ea typeface="Calibri" panose="020F0502020204030204" pitchFamily="34" charset="0"/>
              </a:rPr>
              <a:t>(nach Zielgruppe)</a:t>
            </a:r>
          </a:p>
          <a:p>
            <a:endParaRPr lang="de-CH" sz="1000" dirty="0">
              <a:effectLst/>
              <a:latin typeface="Calibri" panose="020F0502020204030204" pitchFamily="34" charset="0"/>
              <a:ea typeface="Calibri" panose="020F0502020204030204" pitchFamily="34" charset="0"/>
            </a:endParaRPr>
          </a:p>
          <a:p>
            <a:pPr marL="228600" indent="-228600">
              <a:buAutoNum type="arabicPeriod"/>
            </a:pPr>
            <a:r>
              <a:rPr lang="de-CH" sz="1000" dirty="0">
                <a:effectLst/>
                <a:latin typeface="Calibri" panose="020F0502020204030204" pitchFamily="34" charset="0"/>
                <a:ea typeface="Calibri" panose="020F0502020204030204" pitchFamily="34" charset="0"/>
              </a:rPr>
              <a:t>Mit Kurzen Videoclips soll die breite Bevölkerung erreicht werden. Einerseits soll das Label Schweizer Holz dadurch sichtbar und bekannter gemacht werden, andererseits explizit die Leistungen der Schweizer Holzindustrie im Herstellungsprozess zeigen.</a:t>
            </a:r>
          </a:p>
          <a:p>
            <a:pPr marL="228600" indent="-228600">
              <a:buAutoNum type="arabicPeriod"/>
            </a:pPr>
            <a:r>
              <a:rPr lang="de-CH" sz="1000" dirty="0">
                <a:effectLst/>
                <a:latin typeface="Calibri" panose="020F0502020204030204" pitchFamily="34" charset="0"/>
                <a:ea typeface="Calibri" panose="020F0502020204030204" pitchFamily="34" charset="0"/>
              </a:rPr>
              <a:t>Als zweite Massnahme werden insgesamt 10 Reportagen in den Fachzeitschriften «Wir Holzbauer» und Industriel du </a:t>
            </a:r>
            <a:r>
              <a:rPr lang="de-CH" sz="1000" dirty="0" err="1">
                <a:effectLst/>
                <a:latin typeface="Calibri" panose="020F0502020204030204" pitchFamily="34" charset="0"/>
                <a:ea typeface="Calibri" panose="020F0502020204030204" pitchFamily="34" charset="0"/>
              </a:rPr>
              <a:t>bois</a:t>
            </a:r>
            <a:r>
              <a:rPr lang="de-CH" sz="1000" dirty="0">
                <a:effectLst/>
                <a:latin typeface="Calibri" panose="020F0502020204030204" pitchFamily="34" charset="0"/>
                <a:ea typeface="Calibri" panose="020F0502020204030204" pitchFamily="34" charset="0"/>
              </a:rPr>
              <a:t> (IDB) publiziert. Diese zielen insbesondere auf die Zielgruppe der Holzbauer aber auch Architekten ab. Es werden Holzindustriebetriebe aus allen Regionen der Schweiz porträtiert. Die Hauptbotschaften sind die die Vielseitigkeit und Lieferfähigkeit der Schweizer Holzindustrieunternehmen.</a:t>
            </a:r>
          </a:p>
          <a:p>
            <a:pPr marL="228600" indent="-228600">
              <a:buAutoNum type="arabicPeriod"/>
            </a:pPr>
            <a:r>
              <a:rPr lang="de-CH" sz="1000" dirty="0">
                <a:effectLst/>
                <a:latin typeface="Calibri" panose="020F0502020204030204" pitchFamily="34" charset="0"/>
                <a:ea typeface="Calibri" panose="020F0502020204030204" pitchFamily="34" charset="0"/>
              </a:rPr>
              <a:t>Als drittes Aktivitätsfeld stehen die HIS-Mitglieder im Zentrum. Unsere HIS-Mitglieder und </a:t>
            </a:r>
            <a:r>
              <a:rPr lang="de-CH" sz="1000" dirty="0" err="1">
                <a:effectLst/>
                <a:latin typeface="Calibri" panose="020F0502020204030204" pitchFamily="34" charset="0"/>
                <a:ea typeface="Calibri" panose="020F0502020204030204" pitchFamily="34" charset="0"/>
              </a:rPr>
              <a:t>Labelnutzer</a:t>
            </a:r>
            <a:r>
              <a:rPr lang="de-CH" sz="1000" dirty="0">
                <a:effectLst/>
                <a:latin typeface="Calibri" panose="020F0502020204030204" pitchFamily="34" charset="0"/>
                <a:ea typeface="Calibri" panose="020F0502020204030204" pitchFamily="34" charset="0"/>
              </a:rPr>
              <a:t> sollen Informationen und Unterstützung erhalten, um für sich selber, also für ihren Betrieb, das Label Schweizer Holz zu nutzen. Zum einen haben wir dazu ein Marketing-Kit mit diversen Werbe-Artikeln. Andererseits wollen wir (wie heute) die Veranstaltungen der HIS-Regionalgruppen dazu nützen aufzuzeigen, wie man als Unternehmen das Label als Marketinginstrument einsetzen kann.</a:t>
            </a:r>
          </a:p>
        </p:txBody>
      </p:sp>
      <p:sp>
        <p:nvSpPr>
          <p:cNvPr id="4" name="Foliennummernplatzhalter 3"/>
          <p:cNvSpPr>
            <a:spLocks noGrp="1"/>
          </p:cNvSpPr>
          <p:nvPr>
            <p:ph type="sldNum" sz="quarter" idx="5"/>
          </p:nvPr>
        </p:nvSpPr>
        <p:spPr/>
        <p:txBody>
          <a:bodyPr/>
          <a:lstStyle/>
          <a:p>
            <a:fld id="{EF87C366-8B2F-5740-9EF4-33E975BCC68C}" type="slidenum">
              <a:rPr lang="de-CH" smtClean="0"/>
              <a:t>8</a:t>
            </a:fld>
            <a:endParaRPr lang="de-CH"/>
          </a:p>
        </p:txBody>
      </p:sp>
    </p:spTree>
    <p:extLst>
      <p:ext uri="{BB962C8B-B14F-4D97-AF65-F5344CB8AC3E}">
        <p14:creationId xmlns:p14="http://schemas.microsoft.com/office/powerpoint/2010/main" val="2629023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sz="1000" dirty="0">
                <a:highlight>
                  <a:srgbClr val="FFFF00"/>
                </a:highlight>
                <a:latin typeface="+mn-lt"/>
              </a:rPr>
              <a:t>Hier noch kurz, wie wir die Kampagne umgesetzt haben:</a:t>
            </a:r>
          </a:p>
          <a:p>
            <a:pPr marL="0" indent="0">
              <a:buFont typeface="Arial" panose="020B0604020202020204" pitchFamily="34" charset="0"/>
              <a:buNone/>
            </a:pPr>
            <a:endParaRPr lang="de-CH" sz="1000" dirty="0">
              <a:highlight>
                <a:srgbClr val="FFFF00"/>
              </a:highlight>
              <a:latin typeface="+mn-lt"/>
            </a:endParaRPr>
          </a:p>
          <a:p>
            <a:pPr marL="0" indent="0">
              <a:buFont typeface="Arial" panose="020B0604020202020204" pitchFamily="34" charset="0"/>
              <a:buNone/>
            </a:pPr>
            <a:r>
              <a:rPr lang="de-CH" sz="1000" dirty="0">
                <a:highlight>
                  <a:srgbClr val="FFFF00"/>
                </a:highlight>
                <a:latin typeface="+mn-lt"/>
              </a:rPr>
              <a:t>Bei den Video-Clips stehen verschiedene Endprodukte im Vordergrund: Terrassenboden, Träger, Latten im Baumarktsortiment, Instrumentenholz, Fassade.</a:t>
            </a:r>
          </a:p>
          <a:p>
            <a:pPr marL="0" indent="0">
              <a:buFont typeface="Arial" panose="020B0604020202020204" pitchFamily="34" charset="0"/>
              <a:buNone/>
            </a:pPr>
            <a:endParaRPr lang="de-CH" sz="1000" dirty="0">
              <a:highlight>
                <a:srgbClr val="FFFF00"/>
              </a:highlight>
              <a:latin typeface="+mn-lt"/>
            </a:endParaRPr>
          </a:p>
          <a:p>
            <a:pPr marL="0" indent="0">
              <a:buFont typeface="Arial" panose="020B0604020202020204" pitchFamily="34" charset="0"/>
              <a:buNone/>
            </a:pPr>
            <a:r>
              <a:rPr lang="de-CH" sz="1000" dirty="0">
                <a:highlight>
                  <a:srgbClr val="FFFF00"/>
                </a:highlight>
                <a:latin typeface="+mn-lt"/>
              </a:rPr>
              <a:t>Die Videos wurden via </a:t>
            </a:r>
            <a:r>
              <a:rPr lang="de-CH" sz="1000" dirty="0" err="1">
                <a:highlight>
                  <a:srgbClr val="FFFF00"/>
                </a:highlight>
                <a:latin typeface="+mn-lt"/>
              </a:rPr>
              <a:t>Social</a:t>
            </a:r>
            <a:r>
              <a:rPr lang="de-CH" sz="1000" dirty="0">
                <a:highlight>
                  <a:srgbClr val="FFFF00"/>
                </a:highlight>
                <a:latin typeface="+mn-lt"/>
              </a:rPr>
              <a:t>-Media-Beiträge ausgespielt, auf YouTube, Facebook, Instagram und LinkedIn.</a:t>
            </a:r>
          </a:p>
          <a:p>
            <a:pPr marL="0" indent="0">
              <a:buFont typeface="Arial" panose="020B0604020202020204" pitchFamily="34" charset="0"/>
              <a:buNone/>
            </a:pPr>
            <a:endParaRPr lang="de-CH" sz="1000" dirty="0">
              <a:highlight>
                <a:srgbClr val="FFFF00"/>
              </a:highlight>
              <a:latin typeface="+mn-lt"/>
            </a:endParaRPr>
          </a:p>
          <a:p>
            <a:pPr marL="0" indent="0">
              <a:buFont typeface="Arial" panose="020B0604020202020204" pitchFamily="34" charset="0"/>
              <a:buNone/>
            </a:pPr>
            <a:r>
              <a:rPr lang="de-CH" sz="1000" dirty="0">
                <a:highlight>
                  <a:srgbClr val="FFFF00"/>
                </a:highlight>
                <a:latin typeface="+mn-lt"/>
              </a:rPr>
              <a:t>Sie können, wenn Sie möchten, diese Videos weiterverwenden:</a:t>
            </a:r>
          </a:p>
          <a:p>
            <a:pPr marL="171450" indent="-171450">
              <a:buFont typeface="Wingdings" panose="05000000000000000000" pitchFamily="2" charset="2"/>
              <a:buChar char="Ø"/>
            </a:pPr>
            <a:r>
              <a:rPr lang="de-CH" sz="1000" dirty="0">
                <a:highlight>
                  <a:srgbClr val="FFFF00"/>
                </a:highlight>
                <a:latin typeface="+mn-lt"/>
              </a:rPr>
              <a:t>Beiträge auf ihren Social-Media-Kanälen teilen, kommentieren, liken</a:t>
            </a:r>
          </a:p>
          <a:p>
            <a:pPr marL="171450" indent="-171450">
              <a:buFont typeface="Wingdings" panose="05000000000000000000" pitchFamily="2" charset="2"/>
              <a:buChar char="Ø"/>
            </a:pPr>
            <a:r>
              <a:rPr lang="de-CH" sz="1000" dirty="0">
                <a:highlight>
                  <a:srgbClr val="FFFF00"/>
                </a:highlight>
                <a:latin typeface="+mn-lt"/>
              </a:rPr>
              <a:t>Videos auf eigener Webseite einbinden</a:t>
            </a:r>
          </a:p>
          <a:p>
            <a:pPr marL="0" indent="0">
              <a:buFont typeface="Arial" panose="020B0604020202020204" pitchFamily="34" charset="0"/>
              <a:buNone/>
            </a:pPr>
            <a:endParaRPr lang="de-CH" sz="1000" dirty="0">
              <a:highlight>
                <a:srgbClr val="FFFF00"/>
              </a:highlight>
              <a:latin typeface="+mn-lt"/>
            </a:endParaRPr>
          </a:p>
          <a:p>
            <a:pPr marL="0" indent="0">
              <a:buFont typeface="Arial" panose="020B0604020202020204" pitchFamily="34" charset="0"/>
              <a:buNone/>
            </a:pPr>
            <a:r>
              <a:rPr lang="de-CH" sz="1000" dirty="0">
                <a:highlight>
                  <a:srgbClr val="FFFF00"/>
                </a:highlight>
                <a:latin typeface="+mn-lt"/>
              </a:rPr>
              <a:t>----</a:t>
            </a:r>
          </a:p>
          <a:p>
            <a:pPr marL="0" indent="0">
              <a:buFont typeface="Arial" panose="020B0604020202020204" pitchFamily="34" charset="0"/>
              <a:buNone/>
            </a:pPr>
            <a:r>
              <a:rPr lang="de-CH" sz="1000" dirty="0">
                <a:highlight>
                  <a:srgbClr val="FFFF00"/>
                </a:highlight>
                <a:latin typeface="+mn-lt"/>
              </a:rPr>
              <a:t>(nur bei Rückfragen darauf eingehen):</a:t>
            </a:r>
          </a:p>
          <a:p>
            <a:pPr marL="0" indent="0">
              <a:buFont typeface="Arial" panose="020B0604020202020204" pitchFamily="34" charset="0"/>
              <a:buNone/>
            </a:pPr>
            <a:r>
              <a:rPr lang="de-CH" sz="1000" dirty="0">
                <a:highlight>
                  <a:srgbClr val="FFFF00"/>
                </a:highlight>
                <a:latin typeface="+mn-lt"/>
              </a:rPr>
              <a:t>Betriebe aus </a:t>
            </a:r>
            <a:r>
              <a:rPr lang="de-CH" sz="1000" dirty="0" err="1">
                <a:highlight>
                  <a:srgbClr val="FFFF00"/>
                </a:highlight>
                <a:latin typeface="+mn-lt"/>
              </a:rPr>
              <a:t>verschienenen</a:t>
            </a:r>
            <a:r>
              <a:rPr lang="de-CH" sz="1000" dirty="0">
                <a:highlight>
                  <a:srgbClr val="FFFF00"/>
                </a:highlight>
                <a:latin typeface="+mn-lt"/>
              </a:rPr>
              <a:t> Regionen der Schweiz: 3 Deutschschweiz, 2 </a:t>
            </a:r>
            <a:r>
              <a:rPr lang="de-CH" sz="1000" dirty="0" err="1">
                <a:highlight>
                  <a:srgbClr val="FFFF00"/>
                </a:highlight>
                <a:latin typeface="+mn-lt"/>
              </a:rPr>
              <a:t>Romandie</a:t>
            </a:r>
            <a:endParaRPr lang="de-CH" sz="1000" dirty="0">
              <a:highlight>
                <a:srgbClr val="FFFF00"/>
              </a:highlight>
              <a:latin typeface="+mn-lt"/>
            </a:endParaRPr>
          </a:p>
          <a:p>
            <a:r>
              <a:rPr lang="de-CH" sz="1000" b="0" i="0" u="none" strike="noStrike" dirty="0">
                <a:solidFill>
                  <a:srgbClr val="000000"/>
                </a:solidFill>
                <a:effectLst/>
                <a:latin typeface="+mn-lt"/>
              </a:rPr>
              <a:t>Innerschweiz: Lang Sägewerk AG, </a:t>
            </a:r>
            <a:r>
              <a:rPr lang="de-CH" sz="1000" b="0" i="0" u="none" strike="noStrike" dirty="0" err="1">
                <a:solidFill>
                  <a:srgbClr val="000000"/>
                </a:solidFill>
                <a:effectLst/>
                <a:latin typeface="+mn-lt"/>
              </a:rPr>
              <a:t>Urswil</a:t>
            </a:r>
            <a:endParaRPr lang="de-CH" sz="1000" b="0" i="0" u="none" strike="noStrike" dirty="0">
              <a:solidFill>
                <a:srgbClr val="000000"/>
              </a:solidFill>
              <a:effectLst/>
              <a:latin typeface="+mn-lt"/>
            </a:endParaRPr>
          </a:p>
          <a:p>
            <a:r>
              <a:rPr lang="de-CH" sz="1000" b="0" i="0" u="none" strike="noStrike" dirty="0">
                <a:solidFill>
                  <a:srgbClr val="000000"/>
                </a:solidFill>
                <a:effectLst/>
                <a:latin typeface="+mn-lt"/>
              </a:rPr>
              <a:t>Graubünden: </a:t>
            </a:r>
            <a:r>
              <a:rPr lang="de-CH" sz="1000" b="0" i="0" u="none" strike="noStrike" dirty="0" err="1">
                <a:solidFill>
                  <a:srgbClr val="000000"/>
                </a:solidFill>
                <a:effectLst/>
                <a:latin typeface="+mn-lt"/>
              </a:rPr>
              <a:t>Florinett</a:t>
            </a:r>
            <a:r>
              <a:rPr lang="de-CH" sz="1000" b="0" i="0" u="none" strike="noStrike" dirty="0">
                <a:solidFill>
                  <a:srgbClr val="000000"/>
                </a:solidFill>
                <a:effectLst/>
                <a:latin typeface="+mn-lt"/>
              </a:rPr>
              <a:t>, Bergün (GR)</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000" b="0" i="0" u="none" strike="noStrike" dirty="0">
                <a:solidFill>
                  <a:srgbClr val="000000"/>
                </a:solidFill>
                <a:effectLst/>
                <a:latin typeface="+mn-lt"/>
              </a:rPr>
              <a:t>Ostschweiz: Gebr. Eisenring, Gossau (SG)</a:t>
            </a:r>
            <a:endParaRPr lang="de-CH" sz="1000" dirty="0">
              <a:highlight>
                <a:srgbClr val="FFFF00"/>
              </a:highlight>
              <a:latin typeface="+mn-lt"/>
            </a:endParaRPr>
          </a:p>
          <a:p>
            <a:r>
              <a:rPr lang="de-CH" sz="1000" b="0" i="0" u="none" strike="noStrike" dirty="0">
                <a:solidFill>
                  <a:srgbClr val="000000"/>
                </a:solidFill>
                <a:effectLst/>
                <a:latin typeface="+mn-lt"/>
              </a:rPr>
              <a:t>Westschweiz: Yerly Bois SA, </a:t>
            </a:r>
            <a:r>
              <a:rPr lang="de-CH" sz="1000" b="0" i="0" u="none" strike="noStrike" dirty="0" err="1">
                <a:solidFill>
                  <a:srgbClr val="000000"/>
                </a:solidFill>
                <a:effectLst/>
                <a:latin typeface="+mn-lt"/>
              </a:rPr>
              <a:t>Treyvaux</a:t>
            </a:r>
            <a:r>
              <a:rPr lang="de-CH" sz="1000" b="0" i="0" u="none" strike="noStrike" dirty="0">
                <a:solidFill>
                  <a:srgbClr val="000000"/>
                </a:solidFill>
                <a:effectLst/>
                <a:latin typeface="+mn-lt"/>
              </a:rPr>
              <a:t> (FR) + </a:t>
            </a:r>
            <a:r>
              <a:rPr lang="de-CH" sz="1000" b="0" i="0" u="none" strike="noStrike" dirty="0" err="1">
                <a:solidFill>
                  <a:srgbClr val="000000"/>
                </a:solidFill>
                <a:effectLst/>
                <a:latin typeface="+mn-lt"/>
              </a:rPr>
              <a:t>Desponds</a:t>
            </a:r>
            <a:r>
              <a:rPr lang="de-CH" sz="1000" b="0" i="0" u="none" strike="noStrike" dirty="0">
                <a:solidFill>
                  <a:srgbClr val="000000"/>
                </a:solidFill>
                <a:effectLst/>
                <a:latin typeface="+mn-lt"/>
              </a:rPr>
              <a:t> SA, Bulle (FR)</a:t>
            </a:r>
            <a:br>
              <a:rPr lang="de-CH" sz="1000" dirty="0">
                <a:effectLst/>
                <a:latin typeface="Calibri" panose="020F0502020204030204" pitchFamily="34" charset="0"/>
                <a:ea typeface="Calibri" panose="020F0502020204030204" pitchFamily="34" charset="0"/>
              </a:rPr>
            </a:br>
            <a:endParaRPr lang="de-CH" sz="1200" dirty="0">
              <a:highlight>
                <a:srgbClr val="FFFF00"/>
              </a:highlight>
              <a:latin typeface="+mj-lt"/>
            </a:endParaRPr>
          </a:p>
        </p:txBody>
      </p:sp>
      <p:sp>
        <p:nvSpPr>
          <p:cNvPr id="4" name="Foliennummernplatzhalter 3"/>
          <p:cNvSpPr>
            <a:spLocks noGrp="1"/>
          </p:cNvSpPr>
          <p:nvPr>
            <p:ph type="sldNum" sz="quarter" idx="5"/>
          </p:nvPr>
        </p:nvSpPr>
        <p:spPr/>
        <p:txBody>
          <a:bodyPr/>
          <a:lstStyle/>
          <a:p>
            <a:fld id="{EF87C366-8B2F-5740-9EF4-33E975BCC68C}" type="slidenum">
              <a:rPr lang="de-CH" smtClean="0"/>
              <a:t>9</a:t>
            </a:fld>
            <a:endParaRPr lang="de-CH"/>
          </a:p>
        </p:txBody>
      </p:sp>
    </p:spTree>
    <p:extLst>
      <p:ext uri="{BB962C8B-B14F-4D97-AF65-F5344CB8AC3E}">
        <p14:creationId xmlns:p14="http://schemas.microsoft.com/office/powerpoint/2010/main" val="5262138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01">
    <p:spTree>
      <p:nvGrpSpPr>
        <p:cNvPr id="1" name=""/>
        <p:cNvGrpSpPr/>
        <p:nvPr/>
      </p:nvGrpSpPr>
      <p:grpSpPr>
        <a:xfrm>
          <a:off x="0" y="0"/>
          <a:ext cx="0" cy="0"/>
          <a:chOff x="0" y="0"/>
          <a:chExt cx="0" cy="0"/>
        </a:xfrm>
      </p:grpSpPr>
      <p:sp>
        <p:nvSpPr>
          <p:cNvPr id="10" name="object 3">
            <a:extLst>
              <a:ext uri="{FF2B5EF4-FFF2-40B4-BE49-F238E27FC236}">
                <a16:creationId xmlns:a16="http://schemas.microsoft.com/office/drawing/2014/main" id="{D7066E4A-BFAC-E042-90F6-81C0E93EA1FF}"/>
              </a:ext>
            </a:extLst>
          </p:cNvPr>
          <p:cNvSpPr txBox="1"/>
          <p:nvPr userDrawn="1"/>
        </p:nvSpPr>
        <p:spPr>
          <a:xfrm>
            <a:off x="550865" y="549275"/>
            <a:ext cx="5545136" cy="5400676"/>
          </a:xfrm>
          <a:prstGeom prst="rect">
            <a:avLst/>
          </a:prstGeom>
          <a:solidFill>
            <a:schemeClr val="accent1"/>
          </a:solidFill>
        </p:spPr>
        <p:txBody>
          <a:bodyPr vert="horz" wrap="square" lIns="0" tIns="0" rIns="0" bIns="0" rtlCol="0">
            <a:noAutofit/>
          </a:bodyPr>
          <a:lstStyle/>
          <a:p>
            <a:pPr>
              <a:lnSpc>
                <a:spcPct val="100000"/>
              </a:lnSpc>
            </a:pPr>
            <a:endParaRPr lang="de-DE" sz="2000">
              <a:latin typeface="Arial"/>
              <a:cs typeface="Arial"/>
            </a:endParaRPr>
          </a:p>
        </p:txBody>
      </p:sp>
      <p:sp>
        <p:nvSpPr>
          <p:cNvPr id="15" name="Datumsplatzhalter 3">
            <a:extLst>
              <a:ext uri="{FF2B5EF4-FFF2-40B4-BE49-F238E27FC236}">
                <a16:creationId xmlns:a16="http://schemas.microsoft.com/office/drawing/2014/main" id="{00AF17AA-23FB-BD42-9784-DF3A9C558DAA}"/>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fld id="{0AF470FA-E83E-4D05-A7A0-FAA892AA4466}" type="datetime1">
              <a:rPr lang="de-DE" smtClean="0"/>
              <a:t>23.04.2024</a:t>
            </a:fld>
            <a:endParaRPr lang="de-CH"/>
          </a:p>
        </p:txBody>
      </p:sp>
      <p:sp>
        <p:nvSpPr>
          <p:cNvPr id="16" name="Fußzeilenplatzhalter 4">
            <a:extLst>
              <a:ext uri="{FF2B5EF4-FFF2-40B4-BE49-F238E27FC236}">
                <a16:creationId xmlns:a16="http://schemas.microsoft.com/office/drawing/2014/main" id="{B1E8B165-9E26-7140-A838-1B664E136237}"/>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de-CH"/>
              <a:t>Marketing Schweizer Holz - Industriekampagne</a:t>
            </a:r>
          </a:p>
        </p:txBody>
      </p:sp>
      <p:sp>
        <p:nvSpPr>
          <p:cNvPr id="17" name="Foliennummernplatzhalter 5">
            <a:extLst>
              <a:ext uri="{FF2B5EF4-FFF2-40B4-BE49-F238E27FC236}">
                <a16:creationId xmlns:a16="http://schemas.microsoft.com/office/drawing/2014/main" id="{81798172-E039-5642-9947-8E1AF6F2615A}"/>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Seite </a:t>
            </a:r>
            <a:fld id="{8B3782EF-3E5A-1447-BAF7-0181E8595BB2}" type="slidenum">
              <a:rPr lang="de-CH"/>
              <a:pPr/>
              <a:t>‹Nr.›</a:t>
            </a:fld>
            <a:endParaRPr lang="de-CH"/>
          </a:p>
        </p:txBody>
      </p:sp>
      <p:sp>
        <p:nvSpPr>
          <p:cNvPr id="20" name="Textplatzhalter 19">
            <a:extLst>
              <a:ext uri="{FF2B5EF4-FFF2-40B4-BE49-F238E27FC236}">
                <a16:creationId xmlns:a16="http://schemas.microsoft.com/office/drawing/2014/main" id="{F04A2650-7AD7-604A-86FD-C385F46C7983}"/>
              </a:ext>
            </a:extLst>
          </p:cNvPr>
          <p:cNvSpPr>
            <a:spLocks noGrp="1"/>
          </p:cNvSpPr>
          <p:nvPr>
            <p:ph type="body" sz="quarter" idx="10" hasCustomPrompt="1"/>
          </p:nvPr>
        </p:nvSpPr>
        <p:spPr>
          <a:xfrm>
            <a:off x="1088571" y="1709057"/>
            <a:ext cx="4755017" cy="1926773"/>
          </a:xfrm>
        </p:spPr>
        <p:txBody>
          <a:bodyPr/>
          <a:lstStyle>
            <a:lvl1pPr>
              <a:spcBef>
                <a:spcPts val="0"/>
              </a:spcBef>
              <a:defRPr sz="3000" b="1" cap="all" baseline="0">
                <a:solidFill>
                  <a:schemeClr val="bg1"/>
                </a:solidFill>
              </a:defRPr>
            </a:lvl1pPr>
            <a:lvl2pPr>
              <a:defRPr sz="3000" b="1">
                <a:solidFill>
                  <a:schemeClr val="bg1"/>
                </a:solidFill>
              </a:defRPr>
            </a:lvl2pPr>
            <a:lvl3pPr>
              <a:defRPr sz="3000" b="1">
                <a:solidFill>
                  <a:schemeClr val="bg1"/>
                </a:solidFill>
              </a:defRPr>
            </a:lvl3pPr>
            <a:lvl4pPr>
              <a:defRPr sz="3000" b="1">
                <a:solidFill>
                  <a:schemeClr val="bg1"/>
                </a:solidFill>
              </a:defRPr>
            </a:lvl4pPr>
            <a:lvl5pPr>
              <a:defRPr sz="3000" b="1">
                <a:solidFill>
                  <a:schemeClr val="bg1"/>
                </a:solidFill>
              </a:defRPr>
            </a:lvl5pPr>
          </a:lstStyle>
          <a:p>
            <a:pPr lvl="0"/>
            <a:r>
              <a:rPr lang="de-DE"/>
              <a:t>MUSTERTITEL</a:t>
            </a:r>
          </a:p>
          <a:p>
            <a:pPr lvl="0"/>
            <a:r>
              <a:rPr lang="de-DE"/>
              <a:t>untertitel</a:t>
            </a:r>
            <a:endParaRPr lang="de-CH"/>
          </a:p>
        </p:txBody>
      </p:sp>
      <p:sp>
        <p:nvSpPr>
          <p:cNvPr id="21" name="Textplatzhalter 19">
            <a:extLst>
              <a:ext uri="{FF2B5EF4-FFF2-40B4-BE49-F238E27FC236}">
                <a16:creationId xmlns:a16="http://schemas.microsoft.com/office/drawing/2014/main" id="{7A6051D3-261B-A442-91D7-9BD4B15EB156}"/>
              </a:ext>
            </a:extLst>
          </p:cNvPr>
          <p:cNvSpPr>
            <a:spLocks noGrp="1"/>
          </p:cNvSpPr>
          <p:nvPr>
            <p:ph type="body" sz="quarter" idx="11" hasCustomPrompt="1"/>
          </p:nvPr>
        </p:nvSpPr>
        <p:spPr>
          <a:xfrm>
            <a:off x="1088571" y="3897086"/>
            <a:ext cx="4755017" cy="1785258"/>
          </a:xfrm>
        </p:spPr>
        <p:txBody>
          <a:bodyPr/>
          <a:lstStyle>
            <a:lvl1pPr>
              <a:spcBef>
                <a:spcPts val="0"/>
              </a:spcBef>
              <a:defRPr sz="2000" b="0" cap="none" baseline="0">
                <a:solidFill>
                  <a:schemeClr val="bg1"/>
                </a:solidFill>
              </a:defRPr>
            </a:lvl1pPr>
            <a:lvl2pPr>
              <a:defRPr sz="3000" b="1">
                <a:solidFill>
                  <a:schemeClr val="bg1"/>
                </a:solidFill>
              </a:defRPr>
            </a:lvl2pPr>
            <a:lvl3pPr>
              <a:defRPr sz="3000" b="1">
                <a:solidFill>
                  <a:schemeClr val="bg1"/>
                </a:solidFill>
              </a:defRPr>
            </a:lvl3pPr>
            <a:lvl4pPr>
              <a:defRPr sz="3000" b="1">
                <a:solidFill>
                  <a:schemeClr val="bg1"/>
                </a:solidFill>
              </a:defRPr>
            </a:lvl4pPr>
            <a:lvl5pPr>
              <a:defRPr sz="3000" b="1">
                <a:solidFill>
                  <a:schemeClr val="bg1"/>
                </a:solidFill>
              </a:defRPr>
            </a:lvl5pPr>
          </a:lstStyle>
          <a:p>
            <a:pPr lvl="0"/>
            <a:r>
              <a:rPr lang="de-DE"/>
              <a:t>Projektthema</a:t>
            </a:r>
          </a:p>
          <a:p>
            <a:pPr lvl="0"/>
            <a:r>
              <a:rPr lang="de-DE"/>
              <a:t>Projektverantwortlicher</a:t>
            </a:r>
          </a:p>
          <a:p>
            <a:pPr lvl="0"/>
            <a:r>
              <a:rPr lang="de-DE"/>
              <a:t>Datum</a:t>
            </a:r>
            <a:endParaRPr lang="de-CH"/>
          </a:p>
        </p:txBody>
      </p:sp>
      <p:pic>
        <p:nvPicPr>
          <p:cNvPr id="23" name="Grafik 22">
            <a:extLst>
              <a:ext uri="{FF2B5EF4-FFF2-40B4-BE49-F238E27FC236}">
                <a16:creationId xmlns:a16="http://schemas.microsoft.com/office/drawing/2014/main" id="{72FEEF05-B86F-2B4F-A04E-7F4D85938356}"/>
              </a:ext>
            </a:extLst>
          </p:cNvPr>
          <p:cNvPicPr>
            <a:picLocks noChangeAspect="1"/>
          </p:cNvPicPr>
          <p:nvPr userDrawn="1"/>
        </p:nvPicPr>
        <p:blipFill>
          <a:blip r:embed="rId2"/>
          <a:srcRect l="45" r="45"/>
          <a:stretch/>
        </p:blipFill>
        <p:spPr>
          <a:xfrm>
            <a:off x="6096001" y="549275"/>
            <a:ext cx="5545138" cy="5400675"/>
          </a:xfrm>
          <a:prstGeom prst="rect">
            <a:avLst/>
          </a:prstGeom>
        </p:spPr>
      </p:pic>
    </p:spTree>
    <p:extLst>
      <p:ext uri="{BB962C8B-B14F-4D97-AF65-F5344CB8AC3E}">
        <p14:creationId xmlns:p14="http://schemas.microsoft.com/office/powerpoint/2010/main" val="378421394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Bi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EE610FBB-82B6-C740-9377-141E12DC3DBE}"/>
              </a:ext>
            </a:extLst>
          </p:cNvPr>
          <p:cNvPicPr>
            <a:picLocks noChangeAspect="1"/>
          </p:cNvPicPr>
          <p:nvPr userDrawn="1"/>
        </p:nvPicPr>
        <p:blipFill>
          <a:blip r:embed="rId2"/>
          <a:stretch>
            <a:fillRect/>
          </a:stretch>
        </p:blipFill>
        <p:spPr>
          <a:xfrm>
            <a:off x="10677235" y="6265013"/>
            <a:ext cx="970037" cy="308263"/>
          </a:xfrm>
          <a:prstGeom prst="rect">
            <a:avLst/>
          </a:prstGeom>
        </p:spPr>
      </p:pic>
      <p:sp>
        <p:nvSpPr>
          <p:cNvPr id="15" name="Datumsplatzhalter 3">
            <a:extLst>
              <a:ext uri="{FF2B5EF4-FFF2-40B4-BE49-F238E27FC236}">
                <a16:creationId xmlns:a16="http://schemas.microsoft.com/office/drawing/2014/main" id="{00AF17AA-23FB-BD42-9784-DF3A9C558DAA}"/>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fld id="{A99A5963-57B9-48E3-B6C8-73C4C750C5D1}" type="datetime1">
              <a:rPr lang="de-DE" smtClean="0"/>
              <a:t>23.04.2024</a:t>
            </a:fld>
            <a:endParaRPr lang="de-CH"/>
          </a:p>
        </p:txBody>
      </p:sp>
      <p:sp>
        <p:nvSpPr>
          <p:cNvPr id="16" name="Fußzeilenplatzhalter 4">
            <a:extLst>
              <a:ext uri="{FF2B5EF4-FFF2-40B4-BE49-F238E27FC236}">
                <a16:creationId xmlns:a16="http://schemas.microsoft.com/office/drawing/2014/main" id="{B1E8B165-9E26-7140-A838-1B664E136237}"/>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de-CH"/>
              <a:t>Marketing Schweizer Holz - Industriekampagne</a:t>
            </a:r>
          </a:p>
        </p:txBody>
      </p:sp>
      <p:sp>
        <p:nvSpPr>
          <p:cNvPr id="17" name="Foliennummernplatzhalter 5">
            <a:extLst>
              <a:ext uri="{FF2B5EF4-FFF2-40B4-BE49-F238E27FC236}">
                <a16:creationId xmlns:a16="http://schemas.microsoft.com/office/drawing/2014/main" id="{81798172-E039-5642-9947-8E1AF6F2615A}"/>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Seite </a:t>
            </a:r>
            <a:fld id="{8B3782EF-3E5A-1447-BAF7-0181E8595BB2}" type="slidenum">
              <a:rPr lang="de-CH"/>
              <a:pPr/>
              <a:t>‹Nr.›</a:t>
            </a:fld>
            <a:endParaRPr lang="de-CH"/>
          </a:p>
        </p:txBody>
      </p:sp>
      <p:sp>
        <p:nvSpPr>
          <p:cNvPr id="2" name="Titel 1">
            <a:extLst>
              <a:ext uri="{FF2B5EF4-FFF2-40B4-BE49-F238E27FC236}">
                <a16:creationId xmlns:a16="http://schemas.microsoft.com/office/drawing/2014/main" id="{16B07AD8-D5C6-9E4F-AE6B-43CD41EDE27A}"/>
              </a:ext>
            </a:extLst>
          </p:cNvPr>
          <p:cNvSpPr>
            <a:spLocks noGrp="1"/>
          </p:cNvSpPr>
          <p:nvPr>
            <p:ph type="title" hasCustomPrompt="1"/>
          </p:nvPr>
        </p:nvSpPr>
        <p:spPr/>
        <p:txBody>
          <a:bodyPr/>
          <a:lstStyle/>
          <a:p>
            <a:r>
              <a:rPr lang="de-DE"/>
              <a:t>Titel einfügen</a:t>
            </a:r>
            <a:endParaRPr lang="de-CH"/>
          </a:p>
        </p:txBody>
      </p:sp>
      <p:sp>
        <p:nvSpPr>
          <p:cNvPr id="5" name="Textplatzhalter 4">
            <a:extLst>
              <a:ext uri="{FF2B5EF4-FFF2-40B4-BE49-F238E27FC236}">
                <a16:creationId xmlns:a16="http://schemas.microsoft.com/office/drawing/2014/main" id="{C6C91A9C-6784-C946-8124-53D1D449D7FD}"/>
              </a:ext>
            </a:extLst>
          </p:cNvPr>
          <p:cNvSpPr>
            <a:spLocks noGrp="1"/>
          </p:cNvSpPr>
          <p:nvPr>
            <p:ph type="body" sz="quarter" idx="10" hasCustomPrompt="1"/>
          </p:nvPr>
        </p:nvSpPr>
        <p:spPr>
          <a:xfrm>
            <a:off x="550863" y="2168525"/>
            <a:ext cx="5292725" cy="3781425"/>
          </a:xfrm>
        </p:spPr>
        <p:txBody>
          <a:bodyPr/>
          <a:lstStyle/>
          <a:p>
            <a:pPr lvl="0"/>
            <a:r>
              <a:rPr lang="de-DE"/>
              <a:t>Text einfügen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Bildplatzhalter 3">
            <a:extLst>
              <a:ext uri="{FF2B5EF4-FFF2-40B4-BE49-F238E27FC236}">
                <a16:creationId xmlns:a16="http://schemas.microsoft.com/office/drawing/2014/main" id="{2BBDB7F0-0A95-0545-A5DC-4D6A26FCBD83}"/>
              </a:ext>
            </a:extLst>
          </p:cNvPr>
          <p:cNvSpPr>
            <a:spLocks noGrp="1"/>
          </p:cNvSpPr>
          <p:nvPr>
            <p:ph type="pic" sz="quarter" idx="11" hasCustomPrompt="1"/>
          </p:nvPr>
        </p:nvSpPr>
        <p:spPr>
          <a:xfrm>
            <a:off x="6348413" y="2168525"/>
            <a:ext cx="5292725" cy="3781425"/>
          </a:xfrm>
        </p:spPr>
        <p:txBody>
          <a:bodyPr/>
          <a:lstStyle/>
          <a:p>
            <a:r>
              <a:rPr lang="de-CH"/>
              <a:t>Bild einfügen</a:t>
            </a:r>
          </a:p>
        </p:txBody>
      </p:sp>
    </p:spTree>
    <p:extLst>
      <p:ext uri="{BB962C8B-B14F-4D97-AF65-F5344CB8AC3E}">
        <p14:creationId xmlns:p14="http://schemas.microsoft.com/office/powerpoint/2010/main" val="16033928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 Bi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EE610FBB-82B6-C740-9377-141E12DC3DBE}"/>
              </a:ext>
            </a:extLst>
          </p:cNvPr>
          <p:cNvPicPr>
            <a:picLocks noChangeAspect="1"/>
          </p:cNvPicPr>
          <p:nvPr userDrawn="1"/>
        </p:nvPicPr>
        <p:blipFill>
          <a:blip r:embed="rId2"/>
          <a:stretch>
            <a:fillRect/>
          </a:stretch>
        </p:blipFill>
        <p:spPr>
          <a:xfrm>
            <a:off x="10677235" y="6265013"/>
            <a:ext cx="970037" cy="308263"/>
          </a:xfrm>
          <a:prstGeom prst="rect">
            <a:avLst/>
          </a:prstGeom>
        </p:spPr>
      </p:pic>
      <p:sp>
        <p:nvSpPr>
          <p:cNvPr id="15" name="Datumsplatzhalter 3">
            <a:extLst>
              <a:ext uri="{FF2B5EF4-FFF2-40B4-BE49-F238E27FC236}">
                <a16:creationId xmlns:a16="http://schemas.microsoft.com/office/drawing/2014/main" id="{00AF17AA-23FB-BD42-9784-DF3A9C558DAA}"/>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fld id="{5EF8C53D-24A1-4B05-9B8C-81682A2F87E2}" type="datetime1">
              <a:rPr lang="de-DE" smtClean="0"/>
              <a:t>23.04.2024</a:t>
            </a:fld>
            <a:endParaRPr lang="de-CH"/>
          </a:p>
        </p:txBody>
      </p:sp>
      <p:sp>
        <p:nvSpPr>
          <p:cNvPr id="16" name="Fußzeilenplatzhalter 4">
            <a:extLst>
              <a:ext uri="{FF2B5EF4-FFF2-40B4-BE49-F238E27FC236}">
                <a16:creationId xmlns:a16="http://schemas.microsoft.com/office/drawing/2014/main" id="{B1E8B165-9E26-7140-A838-1B664E136237}"/>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de-CH"/>
              <a:t>Marketing Schweizer Holz - Industriekampagne</a:t>
            </a:r>
          </a:p>
        </p:txBody>
      </p:sp>
      <p:sp>
        <p:nvSpPr>
          <p:cNvPr id="17" name="Foliennummernplatzhalter 5">
            <a:extLst>
              <a:ext uri="{FF2B5EF4-FFF2-40B4-BE49-F238E27FC236}">
                <a16:creationId xmlns:a16="http://schemas.microsoft.com/office/drawing/2014/main" id="{81798172-E039-5642-9947-8E1AF6F2615A}"/>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Seite </a:t>
            </a:r>
            <a:fld id="{8B3782EF-3E5A-1447-BAF7-0181E8595BB2}" type="slidenum">
              <a:rPr lang="de-CH"/>
              <a:pPr/>
              <a:t>‹Nr.›</a:t>
            </a:fld>
            <a:endParaRPr lang="de-CH"/>
          </a:p>
        </p:txBody>
      </p:sp>
      <p:sp>
        <p:nvSpPr>
          <p:cNvPr id="2" name="Titel 1">
            <a:extLst>
              <a:ext uri="{FF2B5EF4-FFF2-40B4-BE49-F238E27FC236}">
                <a16:creationId xmlns:a16="http://schemas.microsoft.com/office/drawing/2014/main" id="{16B07AD8-D5C6-9E4F-AE6B-43CD41EDE27A}"/>
              </a:ext>
            </a:extLst>
          </p:cNvPr>
          <p:cNvSpPr>
            <a:spLocks noGrp="1"/>
          </p:cNvSpPr>
          <p:nvPr>
            <p:ph type="title" hasCustomPrompt="1"/>
          </p:nvPr>
        </p:nvSpPr>
        <p:spPr/>
        <p:txBody>
          <a:bodyPr/>
          <a:lstStyle/>
          <a:p>
            <a:r>
              <a:rPr lang="de-DE"/>
              <a:t>Titel einfügen</a:t>
            </a:r>
            <a:endParaRPr lang="de-CH"/>
          </a:p>
        </p:txBody>
      </p:sp>
      <p:sp>
        <p:nvSpPr>
          <p:cNvPr id="4" name="Bildplatzhalter 3">
            <a:extLst>
              <a:ext uri="{FF2B5EF4-FFF2-40B4-BE49-F238E27FC236}">
                <a16:creationId xmlns:a16="http://schemas.microsoft.com/office/drawing/2014/main" id="{2BBDB7F0-0A95-0545-A5DC-4D6A26FCBD83}"/>
              </a:ext>
            </a:extLst>
          </p:cNvPr>
          <p:cNvSpPr>
            <a:spLocks noGrp="1"/>
          </p:cNvSpPr>
          <p:nvPr>
            <p:ph type="pic" sz="quarter" idx="11" hasCustomPrompt="1"/>
          </p:nvPr>
        </p:nvSpPr>
        <p:spPr>
          <a:xfrm>
            <a:off x="550863" y="2168525"/>
            <a:ext cx="11090275" cy="3781425"/>
          </a:xfrm>
        </p:spPr>
        <p:txBody>
          <a:bodyPr/>
          <a:lstStyle/>
          <a:p>
            <a:r>
              <a:rPr lang="de-CH"/>
              <a:t>Bild einfügen</a:t>
            </a:r>
          </a:p>
        </p:txBody>
      </p:sp>
    </p:spTree>
    <p:extLst>
      <p:ext uri="{BB962C8B-B14F-4D97-AF65-F5344CB8AC3E}">
        <p14:creationId xmlns:p14="http://schemas.microsoft.com/office/powerpoint/2010/main" val="301878435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 Grafik">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7739DA88-DB9E-E04C-81D1-F7C086D6A12C}"/>
              </a:ext>
            </a:extLst>
          </p:cNvPr>
          <p:cNvSpPr/>
          <p:nvPr userDrawn="1"/>
        </p:nvSpPr>
        <p:spPr>
          <a:xfrm>
            <a:off x="550863" y="549275"/>
            <a:ext cx="11090276" cy="540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1" name="Grafik 10">
            <a:extLst>
              <a:ext uri="{FF2B5EF4-FFF2-40B4-BE49-F238E27FC236}">
                <a16:creationId xmlns:a16="http://schemas.microsoft.com/office/drawing/2014/main" id="{EE610FBB-82B6-C740-9377-141E12DC3DBE}"/>
              </a:ext>
            </a:extLst>
          </p:cNvPr>
          <p:cNvPicPr>
            <a:picLocks noChangeAspect="1"/>
          </p:cNvPicPr>
          <p:nvPr userDrawn="1"/>
        </p:nvPicPr>
        <p:blipFill>
          <a:blip r:embed="rId2"/>
          <a:stretch>
            <a:fillRect/>
          </a:stretch>
        </p:blipFill>
        <p:spPr>
          <a:xfrm>
            <a:off x="10677235" y="6265013"/>
            <a:ext cx="970037" cy="308263"/>
          </a:xfrm>
          <a:prstGeom prst="rect">
            <a:avLst/>
          </a:prstGeom>
        </p:spPr>
      </p:pic>
      <p:sp>
        <p:nvSpPr>
          <p:cNvPr id="15" name="Datumsplatzhalter 3">
            <a:extLst>
              <a:ext uri="{FF2B5EF4-FFF2-40B4-BE49-F238E27FC236}">
                <a16:creationId xmlns:a16="http://schemas.microsoft.com/office/drawing/2014/main" id="{00AF17AA-23FB-BD42-9784-DF3A9C558DAA}"/>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fld id="{46F7C13E-D7F2-48D5-9F18-5487AFE545FE}" type="datetime1">
              <a:rPr lang="de-DE" smtClean="0"/>
              <a:t>23.04.2024</a:t>
            </a:fld>
            <a:endParaRPr lang="de-CH"/>
          </a:p>
        </p:txBody>
      </p:sp>
      <p:sp>
        <p:nvSpPr>
          <p:cNvPr id="16" name="Fußzeilenplatzhalter 4">
            <a:extLst>
              <a:ext uri="{FF2B5EF4-FFF2-40B4-BE49-F238E27FC236}">
                <a16:creationId xmlns:a16="http://schemas.microsoft.com/office/drawing/2014/main" id="{B1E8B165-9E26-7140-A838-1B664E136237}"/>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de-CH"/>
              <a:t>Marketing Schweizer Holz - Industriekampagne</a:t>
            </a:r>
          </a:p>
        </p:txBody>
      </p:sp>
      <p:sp>
        <p:nvSpPr>
          <p:cNvPr id="17" name="Foliennummernplatzhalter 5">
            <a:extLst>
              <a:ext uri="{FF2B5EF4-FFF2-40B4-BE49-F238E27FC236}">
                <a16:creationId xmlns:a16="http://schemas.microsoft.com/office/drawing/2014/main" id="{81798172-E039-5642-9947-8E1AF6F2615A}"/>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Seite </a:t>
            </a:r>
            <a:fld id="{8B3782EF-3E5A-1447-BAF7-0181E8595BB2}" type="slidenum">
              <a:rPr lang="de-CH"/>
              <a:pPr/>
              <a:t>‹Nr.›</a:t>
            </a:fld>
            <a:endParaRPr lang="de-CH"/>
          </a:p>
        </p:txBody>
      </p:sp>
      <p:sp>
        <p:nvSpPr>
          <p:cNvPr id="2" name="Titel 1">
            <a:extLst>
              <a:ext uri="{FF2B5EF4-FFF2-40B4-BE49-F238E27FC236}">
                <a16:creationId xmlns:a16="http://schemas.microsoft.com/office/drawing/2014/main" id="{16B07AD8-D5C6-9E4F-AE6B-43CD41EDE27A}"/>
              </a:ext>
            </a:extLst>
          </p:cNvPr>
          <p:cNvSpPr>
            <a:spLocks noGrp="1"/>
          </p:cNvSpPr>
          <p:nvPr>
            <p:ph type="title" hasCustomPrompt="1"/>
          </p:nvPr>
        </p:nvSpPr>
        <p:spPr>
          <a:xfrm>
            <a:off x="932400" y="856800"/>
            <a:ext cx="10322503" cy="1233488"/>
          </a:xfrm>
        </p:spPr>
        <p:txBody>
          <a:bodyPr/>
          <a:lstStyle>
            <a:lvl1pPr>
              <a:defRPr sz="3000"/>
            </a:lvl1pPr>
          </a:lstStyle>
          <a:p>
            <a:r>
              <a:rPr lang="de-DE"/>
              <a:t>Titel einfügen</a:t>
            </a:r>
            <a:endParaRPr lang="de-CH"/>
          </a:p>
        </p:txBody>
      </p:sp>
      <p:sp>
        <p:nvSpPr>
          <p:cNvPr id="5" name="Diagrammplatzhalter 4">
            <a:extLst>
              <a:ext uri="{FF2B5EF4-FFF2-40B4-BE49-F238E27FC236}">
                <a16:creationId xmlns:a16="http://schemas.microsoft.com/office/drawing/2014/main" id="{88808ECC-7E0C-B040-8B54-EFC4B941C728}"/>
              </a:ext>
            </a:extLst>
          </p:cNvPr>
          <p:cNvSpPr>
            <a:spLocks noGrp="1"/>
          </p:cNvSpPr>
          <p:nvPr>
            <p:ph type="chart" sz="quarter" idx="10" hasCustomPrompt="1"/>
          </p:nvPr>
        </p:nvSpPr>
        <p:spPr>
          <a:xfrm>
            <a:off x="932401" y="2168525"/>
            <a:ext cx="10322502" cy="3434607"/>
          </a:xfrm>
        </p:spPr>
        <p:txBody>
          <a:bodyPr/>
          <a:lstStyle/>
          <a:p>
            <a:r>
              <a:rPr lang="de-CH"/>
              <a:t>Diagramm einfügen</a:t>
            </a:r>
          </a:p>
        </p:txBody>
      </p:sp>
    </p:spTree>
    <p:extLst>
      <p:ext uri="{BB962C8B-B14F-4D97-AF65-F5344CB8AC3E}">
        <p14:creationId xmlns:p14="http://schemas.microsoft.com/office/powerpoint/2010/main" val="215595262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 Grafik ohne Hintergrun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EE610FBB-82B6-C740-9377-141E12DC3DBE}"/>
              </a:ext>
            </a:extLst>
          </p:cNvPr>
          <p:cNvPicPr>
            <a:picLocks noChangeAspect="1"/>
          </p:cNvPicPr>
          <p:nvPr userDrawn="1"/>
        </p:nvPicPr>
        <p:blipFill>
          <a:blip r:embed="rId2"/>
          <a:stretch>
            <a:fillRect/>
          </a:stretch>
        </p:blipFill>
        <p:spPr>
          <a:xfrm>
            <a:off x="10677235" y="6265013"/>
            <a:ext cx="970037" cy="308263"/>
          </a:xfrm>
          <a:prstGeom prst="rect">
            <a:avLst/>
          </a:prstGeom>
        </p:spPr>
      </p:pic>
      <p:sp>
        <p:nvSpPr>
          <p:cNvPr id="15" name="Datumsplatzhalter 3">
            <a:extLst>
              <a:ext uri="{FF2B5EF4-FFF2-40B4-BE49-F238E27FC236}">
                <a16:creationId xmlns:a16="http://schemas.microsoft.com/office/drawing/2014/main" id="{00AF17AA-23FB-BD42-9784-DF3A9C558DAA}"/>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fld id="{4F1B82DE-6884-41C6-9D57-FC321067E591}" type="datetime1">
              <a:rPr lang="de-DE" smtClean="0"/>
              <a:t>23.04.2024</a:t>
            </a:fld>
            <a:endParaRPr lang="de-CH"/>
          </a:p>
        </p:txBody>
      </p:sp>
      <p:sp>
        <p:nvSpPr>
          <p:cNvPr id="16" name="Fußzeilenplatzhalter 4">
            <a:extLst>
              <a:ext uri="{FF2B5EF4-FFF2-40B4-BE49-F238E27FC236}">
                <a16:creationId xmlns:a16="http://schemas.microsoft.com/office/drawing/2014/main" id="{B1E8B165-9E26-7140-A838-1B664E136237}"/>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de-CH"/>
              <a:t>Marketing Schweizer Holz - Industriekampagne</a:t>
            </a:r>
          </a:p>
        </p:txBody>
      </p:sp>
      <p:sp>
        <p:nvSpPr>
          <p:cNvPr id="17" name="Foliennummernplatzhalter 5">
            <a:extLst>
              <a:ext uri="{FF2B5EF4-FFF2-40B4-BE49-F238E27FC236}">
                <a16:creationId xmlns:a16="http://schemas.microsoft.com/office/drawing/2014/main" id="{81798172-E039-5642-9947-8E1AF6F2615A}"/>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Seite </a:t>
            </a:r>
            <a:fld id="{8B3782EF-3E5A-1447-BAF7-0181E8595BB2}" type="slidenum">
              <a:rPr lang="de-CH"/>
              <a:pPr/>
              <a:t>‹Nr.›</a:t>
            </a:fld>
            <a:endParaRPr lang="de-CH"/>
          </a:p>
        </p:txBody>
      </p:sp>
      <p:sp>
        <p:nvSpPr>
          <p:cNvPr id="2" name="Titel 1">
            <a:extLst>
              <a:ext uri="{FF2B5EF4-FFF2-40B4-BE49-F238E27FC236}">
                <a16:creationId xmlns:a16="http://schemas.microsoft.com/office/drawing/2014/main" id="{16B07AD8-D5C6-9E4F-AE6B-43CD41EDE27A}"/>
              </a:ext>
            </a:extLst>
          </p:cNvPr>
          <p:cNvSpPr>
            <a:spLocks noGrp="1"/>
          </p:cNvSpPr>
          <p:nvPr>
            <p:ph type="title" hasCustomPrompt="1"/>
          </p:nvPr>
        </p:nvSpPr>
        <p:spPr>
          <a:xfrm>
            <a:off x="550863" y="508156"/>
            <a:ext cx="11090275" cy="1233488"/>
          </a:xfrm>
        </p:spPr>
        <p:txBody>
          <a:bodyPr/>
          <a:lstStyle>
            <a:lvl1pPr>
              <a:defRPr sz="3000"/>
            </a:lvl1pPr>
          </a:lstStyle>
          <a:p>
            <a:r>
              <a:rPr lang="de-DE"/>
              <a:t>Titel einfügen</a:t>
            </a:r>
            <a:endParaRPr lang="de-CH"/>
          </a:p>
        </p:txBody>
      </p:sp>
      <p:sp>
        <p:nvSpPr>
          <p:cNvPr id="4" name="Bildplatzhalter 3">
            <a:extLst>
              <a:ext uri="{FF2B5EF4-FFF2-40B4-BE49-F238E27FC236}">
                <a16:creationId xmlns:a16="http://schemas.microsoft.com/office/drawing/2014/main" id="{2BBDB7F0-0A95-0545-A5DC-4D6A26FCBD83}"/>
              </a:ext>
            </a:extLst>
          </p:cNvPr>
          <p:cNvSpPr>
            <a:spLocks noGrp="1"/>
          </p:cNvSpPr>
          <p:nvPr>
            <p:ph type="pic" sz="quarter" idx="11" hasCustomPrompt="1"/>
          </p:nvPr>
        </p:nvSpPr>
        <p:spPr>
          <a:xfrm>
            <a:off x="550863" y="2168525"/>
            <a:ext cx="11090275" cy="3781425"/>
          </a:xfrm>
        </p:spPr>
        <p:txBody>
          <a:bodyPr/>
          <a:lstStyle/>
          <a:p>
            <a:r>
              <a:rPr lang="de-CH"/>
              <a:t>Bild einfügen</a:t>
            </a:r>
          </a:p>
        </p:txBody>
      </p:sp>
    </p:spTree>
    <p:extLst>
      <p:ext uri="{BB962C8B-B14F-4D97-AF65-F5344CB8AC3E}">
        <p14:creationId xmlns:p14="http://schemas.microsoft.com/office/powerpoint/2010/main" val="349266276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d ganzseitig">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2BBDB7F0-0A95-0545-A5DC-4D6A26FCBD83}"/>
              </a:ext>
            </a:extLst>
          </p:cNvPr>
          <p:cNvSpPr>
            <a:spLocks noGrp="1"/>
          </p:cNvSpPr>
          <p:nvPr>
            <p:ph type="pic" sz="quarter" idx="11" hasCustomPrompt="1"/>
          </p:nvPr>
        </p:nvSpPr>
        <p:spPr>
          <a:xfrm>
            <a:off x="0" y="0"/>
            <a:ext cx="12191999" cy="6857999"/>
          </a:xfrm>
        </p:spPr>
        <p:txBody>
          <a:bodyPr/>
          <a:lstStyle/>
          <a:p>
            <a:r>
              <a:rPr lang="de-CH"/>
              <a:t>Bild einfügen</a:t>
            </a:r>
          </a:p>
        </p:txBody>
      </p:sp>
    </p:spTree>
    <p:extLst>
      <p:ext uri="{BB962C8B-B14F-4D97-AF65-F5344CB8AC3E}">
        <p14:creationId xmlns:p14="http://schemas.microsoft.com/office/powerpoint/2010/main" val="46933100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02">
    <p:spTree>
      <p:nvGrpSpPr>
        <p:cNvPr id="1" name=""/>
        <p:cNvGrpSpPr/>
        <p:nvPr/>
      </p:nvGrpSpPr>
      <p:grpSpPr>
        <a:xfrm>
          <a:off x="0" y="0"/>
          <a:ext cx="0" cy="0"/>
          <a:chOff x="0" y="0"/>
          <a:chExt cx="0" cy="0"/>
        </a:xfrm>
      </p:grpSpPr>
      <p:sp>
        <p:nvSpPr>
          <p:cNvPr id="10" name="object 3">
            <a:extLst>
              <a:ext uri="{FF2B5EF4-FFF2-40B4-BE49-F238E27FC236}">
                <a16:creationId xmlns:a16="http://schemas.microsoft.com/office/drawing/2014/main" id="{D7066E4A-BFAC-E042-90F6-81C0E93EA1FF}"/>
              </a:ext>
            </a:extLst>
          </p:cNvPr>
          <p:cNvSpPr txBox="1"/>
          <p:nvPr userDrawn="1"/>
        </p:nvSpPr>
        <p:spPr>
          <a:xfrm>
            <a:off x="550865" y="540004"/>
            <a:ext cx="5545136" cy="5417997"/>
          </a:xfrm>
          <a:prstGeom prst="rect">
            <a:avLst/>
          </a:prstGeom>
          <a:solidFill>
            <a:srgbClr val="5A3835"/>
          </a:solidFill>
        </p:spPr>
        <p:txBody>
          <a:bodyPr vert="horz" wrap="square" lIns="0" tIns="0" rIns="0" bIns="0" rtlCol="0">
            <a:noAutofit/>
          </a:bodyPr>
          <a:lstStyle/>
          <a:p>
            <a:pPr>
              <a:lnSpc>
                <a:spcPct val="100000"/>
              </a:lnSpc>
            </a:pPr>
            <a:endParaRPr lang="de-DE" sz="2000">
              <a:latin typeface="Arial"/>
              <a:cs typeface="Arial"/>
            </a:endParaRPr>
          </a:p>
        </p:txBody>
      </p:sp>
      <p:pic>
        <p:nvPicPr>
          <p:cNvPr id="11" name="Grafik 10">
            <a:extLst>
              <a:ext uri="{FF2B5EF4-FFF2-40B4-BE49-F238E27FC236}">
                <a16:creationId xmlns:a16="http://schemas.microsoft.com/office/drawing/2014/main" id="{EE610FBB-82B6-C740-9377-141E12DC3DBE}"/>
              </a:ext>
            </a:extLst>
          </p:cNvPr>
          <p:cNvPicPr>
            <a:picLocks noChangeAspect="1"/>
          </p:cNvPicPr>
          <p:nvPr userDrawn="1"/>
        </p:nvPicPr>
        <p:blipFill>
          <a:blip r:embed="rId2"/>
          <a:stretch>
            <a:fillRect/>
          </a:stretch>
        </p:blipFill>
        <p:spPr>
          <a:xfrm>
            <a:off x="10677235" y="6265013"/>
            <a:ext cx="970037" cy="308263"/>
          </a:xfrm>
          <a:prstGeom prst="rect">
            <a:avLst/>
          </a:prstGeom>
        </p:spPr>
      </p:pic>
      <p:sp>
        <p:nvSpPr>
          <p:cNvPr id="15" name="Datumsplatzhalter 3">
            <a:extLst>
              <a:ext uri="{FF2B5EF4-FFF2-40B4-BE49-F238E27FC236}">
                <a16:creationId xmlns:a16="http://schemas.microsoft.com/office/drawing/2014/main" id="{00AF17AA-23FB-BD42-9784-DF3A9C558DAA}"/>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fld id="{0CCBA401-6FBC-4599-86CE-7A41319F57E2}" type="datetime1">
              <a:rPr lang="de-DE" smtClean="0"/>
              <a:t>23.04.2024</a:t>
            </a:fld>
            <a:endParaRPr lang="de-CH"/>
          </a:p>
        </p:txBody>
      </p:sp>
      <p:sp>
        <p:nvSpPr>
          <p:cNvPr id="16" name="Fußzeilenplatzhalter 4">
            <a:extLst>
              <a:ext uri="{FF2B5EF4-FFF2-40B4-BE49-F238E27FC236}">
                <a16:creationId xmlns:a16="http://schemas.microsoft.com/office/drawing/2014/main" id="{B1E8B165-9E26-7140-A838-1B664E136237}"/>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de-CH"/>
              <a:t>Marketing Schweizer Holz - Industriekampagne</a:t>
            </a:r>
          </a:p>
        </p:txBody>
      </p:sp>
      <p:sp>
        <p:nvSpPr>
          <p:cNvPr id="17" name="Foliennummernplatzhalter 5">
            <a:extLst>
              <a:ext uri="{FF2B5EF4-FFF2-40B4-BE49-F238E27FC236}">
                <a16:creationId xmlns:a16="http://schemas.microsoft.com/office/drawing/2014/main" id="{81798172-E039-5642-9947-8E1AF6F2615A}"/>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Seite </a:t>
            </a:r>
            <a:fld id="{8B3782EF-3E5A-1447-BAF7-0181E8595BB2}" type="slidenum">
              <a:rPr lang="de-CH"/>
              <a:pPr/>
              <a:t>‹Nr.›</a:t>
            </a:fld>
            <a:endParaRPr lang="de-CH"/>
          </a:p>
        </p:txBody>
      </p:sp>
      <p:sp>
        <p:nvSpPr>
          <p:cNvPr id="20" name="Textplatzhalter 19">
            <a:extLst>
              <a:ext uri="{FF2B5EF4-FFF2-40B4-BE49-F238E27FC236}">
                <a16:creationId xmlns:a16="http://schemas.microsoft.com/office/drawing/2014/main" id="{F04A2650-7AD7-604A-86FD-C385F46C7983}"/>
              </a:ext>
            </a:extLst>
          </p:cNvPr>
          <p:cNvSpPr>
            <a:spLocks noGrp="1"/>
          </p:cNvSpPr>
          <p:nvPr>
            <p:ph type="body" sz="quarter" idx="10" hasCustomPrompt="1"/>
          </p:nvPr>
        </p:nvSpPr>
        <p:spPr>
          <a:xfrm>
            <a:off x="1088571" y="1709057"/>
            <a:ext cx="4755017" cy="1926773"/>
          </a:xfrm>
        </p:spPr>
        <p:txBody>
          <a:bodyPr/>
          <a:lstStyle>
            <a:lvl1pPr>
              <a:spcBef>
                <a:spcPts val="0"/>
              </a:spcBef>
              <a:defRPr sz="3000" b="1" cap="all" baseline="0">
                <a:solidFill>
                  <a:schemeClr val="bg1"/>
                </a:solidFill>
              </a:defRPr>
            </a:lvl1pPr>
            <a:lvl2pPr>
              <a:defRPr sz="3000" b="1">
                <a:solidFill>
                  <a:schemeClr val="bg1"/>
                </a:solidFill>
              </a:defRPr>
            </a:lvl2pPr>
            <a:lvl3pPr>
              <a:defRPr sz="3000" b="1">
                <a:solidFill>
                  <a:schemeClr val="bg1"/>
                </a:solidFill>
              </a:defRPr>
            </a:lvl3pPr>
            <a:lvl4pPr>
              <a:defRPr sz="3000" b="1">
                <a:solidFill>
                  <a:schemeClr val="bg1"/>
                </a:solidFill>
              </a:defRPr>
            </a:lvl4pPr>
            <a:lvl5pPr>
              <a:defRPr sz="3000" b="1">
                <a:solidFill>
                  <a:schemeClr val="bg1"/>
                </a:solidFill>
              </a:defRPr>
            </a:lvl5pPr>
          </a:lstStyle>
          <a:p>
            <a:pPr lvl="0"/>
            <a:r>
              <a:rPr lang="de-DE"/>
              <a:t>MUSTERTITEL</a:t>
            </a:r>
          </a:p>
          <a:p>
            <a:pPr lvl="0"/>
            <a:r>
              <a:rPr lang="de-DE"/>
              <a:t>untertitel</a:t>
            </a:r>
            <a:endParaRPr lang="de-CH"/>
          </a:p>
        </p:txBody>
      </p:sp>
      <p:sp>
        <p:nvSpPr>
          <p:cNvPr id="21" name="Textplatzhalter 19">
            <a:extLst>
              <a:ext uri="{FF2B5EF4-FFF2-40B4-BE49-F238E27FC236}">
                <a16:creationId xmlns:a16="http://schemas.microsoft.com/office/drawing/2014/main" id="{7A6051D3-261B-A442-91D7-9BD4B15EB156}"/>
              </a:ext>
            </a:extLst>
          </p:cNvPr>
          <p:cNvSpPr>
            <a:spLocks noGrp="1"/>
          </p:cNvSpPr>
          <p:nvPr>
            <p:ph type="body" sz="quarter" idx="11" hasCustomPrompt="1"/>
          </p:nvPr>
        </p:nvSpPr>
        <p:spPr>
          <a:xfrm>
            <a:off x="1088571" y="3897086"/>
            <a:ext cx="4755017" cy="1785258"/>
          </a:xfrm>
        </p:spPr>
        <p:txBody>
          <a:bodyPr/>
          <a:lstStyle>
            <a:lvl1pPr>
              <a:spcBef>
                <a:spcPts val="0"/>
              </a:spcBef>
              <a:defRPr sz="2000" b="0" cap="none" baseline="0">
                <a:solidFill>
                  <a:schemeClr val="bg1"/>
                </a:solidFill>
              </a:defRPr>
            </a:lvl1pPr>
            <a:lvl2pPr>
              <a:defRPr sz="3000" b="1">
                <a:solidFill>
                  <a:schemeClr val="bg1"/>
                </a:solidFill>
              </a:defRPr>
            </a:lvl2pPr>
            <a:lvl3pPr>
              <a:defRPr sz="3000" b="1">
                <a:solidFill>
                  <a:schemeClr val="bg1"/>
                </a:solidFill>
              </a:defRPr>
            </a:lvl3pPr>
            <a:lvl4pPr>
              <a:defRPr sz="3000" b="1">
                <a:solidFill>
                  <a:schemeClr val="bg1"/>
                </a:solidFill>
              </a:defRPr>
            </a:lvl4pPr>
            <a:lvl5pPr>
              <a:defRPr sz="3000" b="1">
                <a:solidFill>
                  <a:schemeClr val="bg1"/>
                </a:solidFill>
              </a:defRPr>
            </a:lvl5pPr>
          </a:lstStyle>
          <a:p>
            <a:pPr lvl="0"/>
            <a:r>
              <a:rPr lang="de-DE"/>
              <a:t>Projektthema</a:t>
            </a:r>
          </a:p>
          <a:p>
            <a:pPr lvl="0"/>
            <a:r>
              <a:rPr lang="de-DE"/>
              <a:t>Projektverantwortlicher</a:t>
            </a:r>
          </a:p>
          <a:p>
            <a:pPr lvl="0"/>
            <a:r>
              <a:rPr lang="de-DE"/>
              <a:t>Datum</a:t>
            </a:r>
            <a:endParaRPr lang="de-CH"/>
          </a:p>
        </p:txBody>
      </p:sp>
      <p:pic>
        <p:nvPicPr>
          <p:cNvPr id="3" name="Grafik 2">
            <a:extLst>
              <a:ext uri="{FF2B5EF4-FFF2-40B4-BE49-F238E27FC236}">
                <a16:creationId xmlns:a16="http://schemas.microsoft.com/office/drawing/2014/main" id="{AEEEB860-1AB8-414A-B028-9F1438F21523}"/>
              </a:ext>
            </a:extLst>
          </p:cNvPr>
          <p:cNvPicPr>
            <a:picLocks noChangeAspect="1"/>
          </p:cNvPicPr>
          <p:nvPr userDrawn="1"/>
        </p:nvPicPr>
        <p:blipFill rotWithShape="1">
          <a:blip r:embed="rId3"/>
          <a:srcRect b="1673"/>
          <a:stretch/>
        </p:blipFill>
        <p:spPr>
          <a:xfrm>
            <a:off x="6096001" y="540005"/>
            <a:ext cx="5557886" cy="5409946"/>
          </a:xfrm>
          <a:prstGeom prst="rect">
            <a:avLst/>
          </a:prstGeom>
        </p:spPr>
      </p:pic>
    </p:spTree>
    <p:extLst>
      <p:ext uri="{BB962C8B-B14F-4D97-AF65-F5344CB8AC3E}">
        <p14:creationId xmlns:p14="http://schemas.microsoft.com/office/powerpoint/2010/main" val="52131589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ischentitel 01">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983CEF1-C7BE-1043-8468-18D8A3A62BDB}"/>
              </a:ext>
            </a:extLst>
          </p:cNvPr>
          <p:cNvPicPr>
            <a:picLocks/>
          </p:cNvPicPr>
          <p:nvPr userDrawn="1"/>
        </p:nvPicPr>
        <p:blipFill rotWithShape="1">
          <a:blip r:embed="rId2"/>
          <a:srcRect t="6260" b="6260"/>
          <a:stretch/>
        </p:blipFill>
        <p:spPr>
          <a:xfrm>
            <a:off x="540000" y="549276"/>
            <a:ext cx="11082271" cy="5395306"/>
          </a:xfrm>
          <a:prstGeom prst="rect">
            <a:avLst/>
          </a:prstGeom>
        </p:spPr>
      </p:pic>
      <p:pic>
        <p:nvPicPr>
          <p:cNvPr id="11" name="Grafik 10">
            <a:extLst>
              <a:ext uri="{FF2B5EF4-FFF2-40B4-BE49-F238E27FC236}">
                <a16:creationId xmlns:a16="http://schemas.microsoft.com/office/drawing/2014/main" id="{EE610FBB-82B6-C740-9377-141E12DC3DBE}"/>
              </a:ext>
            </a:extLst>
          </p:cNvPr>
          <p:cNvPicPr>
            <a:picLocks noChangeAspect="1"/>
          </p:cNvPicPr>
          <p:nvPr userDrawn="1"/>
        </p:nvPicPr>
        <p:blipFill>
          <a:blip r:embed="rId3"/>
          <a:stretch>
            <a:fillRect/>
          </a:stretch>
        </p:blipFill>
        <p:spPr>
          <a:xfrm>
            <a:off x="10677235" y="6265013"/>
            <a:ext cx="970037" cy="308263"/>
          </a:xfrm>
          <a:prstGeom prst="rect">
            <a:avLst/>
          </a:prstGeom>
        </p:spPr>
      </p:pic>
      <p:sp>
        <p:nvSpPr>
          <p:cNvPr id="15" name="Datumsplatzhalter 3">
            <a:extLst>
              <a:ext uri="{FF2B5EF4-FFF2-40B4-BE49-F238E27FC236}">
                <a16:creationId xmlns:a16="http://schemas.microsoft.com/office/drawing/2014/main" id="{00AF17AA-23FB-BD42-9784-DF3A9C558DAA}"/>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fld id="{371A5146-87F2-476A-B861-02A810201352}" type="datetime1">
              <a:rPr lang="de-DE" smtClean="0"/>
              <a:t>23.04.2024</a:t>
            </a:fld>
            <a:endParaRPr lang="de-CH"/>
          </a:p>
        </p:txBody>
      </p:sp>
      <p:sp>
        <p:nvSpPr>
          <p:cNvPr id="16" name="Fußzeilenplatzhalter 4">
            <a:extLst>
              <a:ext uri="{FF2B5EF4-FFF2-40B4-BE49-F238E27FC236}">
                <a16:creationId xmlns:a16="http://schemas.microsoft.com/office/drawing/2014/main" id="{B1E8B165-9E26-7140-A838-1B664E136237}"/>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de-CH"/>
              <a:t>Marketing Schweizer Holz - Industriekampagne</a:t>
            </a:r>
          </a:p>
        </p:txBody>
      </p:sp>
      <p:sp>
        <p:nvSpPr>
          <p:cNvPr id="17" name="Foliennummernplatzhalter 5">
            <a:extLst>
              <a:ext uri="{FF2B5EF4-FFF2-40B4-BE49-F238E27FC236}">
                <a16:creationId xmlns:a16="http://schemas.microsoft.com/office/drawing/2014/main" id="{81798172-E039-5642-9947-8E1AF6F2615A}"/>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Seite </a:t>
            </a:r>
            <a:fld id="{8B3782EF-3E5A-1447-BAF7-0181E8595BB2}" type="slidenum">
              <a:rPr lang="de-CH"/>
              <a:pPr/>
              <a:t>‹Nr.›</a:t>
            </a:fld>
            <a:endParaRPr lang="de-CH"/>
          </a:p>
        </p:txBody>
      </p:sp>
      <p:sp>
        <p:nvSpPr>
          <p:cNvPr id="12" name="object 3">
            <a:extLst>
              <a:ext uri="{FF2B5EF4-FFF2-40B4-BE49-F238E27FC236}">
                <a16:creationId xmlns:a16="http://schemas.microsoft.com/office/drawing/2014/main" id="{E58B8568-5462-A14F-8966-D060EFC965B8}"/>
              </a:ext>
            </a:extLst>
          </p:cNvPr>
          <p:cNvSpPr/>
          <p:nvPr userDrawn="1"/>
        </p:nvSpPr>
        <p:spPr>
          <a:xfrm>
            <a:off x="0" y="1884514"/>
            <a:ext cx="5010539" cy="2729230"/>
          </a:xfrm>
          <a:custGeom>
            <a:avLst/>
            <a:gdLst/>
            <a:ahLst/>
            <a:cxnLst/>
            <a:rect l="l" t="t" r="r" b="b"/>
            <a:pathLst>
              <a:path w="5979795" h="2729229">
                <a:moveTo>
                  <a:pt x="0" y="2728976"/>
                </a:moveTo>
                <a:lnTo>
                  <a:pt x="5979604" y="2728976"/>
                </a:lnTo>
                <a:lnTo>
                  <a:pt x="5979604" y="0"/>
                </a:lnTo>
                <a:lnTo>
                  <a:pt x="0" y="0"/>
                </a:lnTo>
                <a:lnTo>
                  <a:pt x="0" y="2728976"/>
                </a:lnTo>
                <a:close/>
              </a:path>
            </a:pathLst>
          </a:custGeom>
          <a:solidFill>
            <a:srgbClr val="FFFFFF"/>
          </a:solidFill>
        </p:spPr>
        <p:txBody>
          <a:bodyPr wrap="square" lIns="0" tIns="0" rIns="0" bIns="0" rtlCol="0"/>
          <a:lstStyle/>
          <a:p>
            <a:endParaRPr/>
          </a:p>
        </p:txBody>
      </p:sp>
      <p:sp>
        <p:nvSpPr>
          <p:cNvPr id="20" name="Textplatzhalter 19">
            <a:extLst>
              <a:ext uri="{FF2B5EF4-FFF2-40B4-BE49-F238E27FC236}">
                <a16:creationId xmlns:a16="http://schemas.microsoft.com/office/drawing/2014/main" id="{F04A2650-7AD7-604A-86FD-C385F46C7983}"/>
              </a:ext>
            </a:extLst>
          </p:cNvPr>
          <p:cNvSpPr>
            <a:spLocks noGrp="1"/>
          </p:cNvSpPr>
          <p:nvPr>
            <p:ph type="body" sz="quarter" idx="10" hasCustomPrompt="1"/>
          </p:nvPr>
        </p:nvSpPr>
        <p:spPr>
          <a:xfrm>
            <a:off x="558867" y="1884514"/>
            <a:ext cx="5078004" cy="2729229"/>
          </a:xfrm>
        </p:spPr>
        <p:txBody>
          <a:bodyPr anchor="ctr" anchorCtr="0"/>
          <a:lstStyle>
            <a:lvl1pPr>
              <a:spcBef>
                <a:spcPts val="0"/>
              </a:spcBef>
              <a:defRPr sz="3000" b="1" cap="all" baseline="0">
                <a:solidFill>
                  <a:schemeClr val="accent1"/>
                </a:solidFill>
              </a:defRPr>
            </a:lvl1pPr>
            <a:lvl2pPr>
              <a:defRPr sz="3000" b="1">
                <a:solidFill>
                  <a:schemeClr val="bg1"/>
                </a:solidFill>
              </a:defRPr>
            </a:lvl2pPr>
            <a:lvl3pPr>
              <a:defRPr sz="3000" b="1">
                <a:solidFill>
                  <a:schemeClr val="bg1"/>
                </a:solidFill>
              </a:defRPr>
            </a:lvl3pPr>
            <a:lvl4pPr>
              <a:defRPr sz="3000" b="1">
                <a:solidFill>
                  <a:schemeClr val="bg1"/>
                </a:solidFill>
              </a:defRPr>
            </a:lvl4pPr>
            <a:lvl5pPr>
              <a:defRPr sz="3000" b="1">
                <a:solidFill>
                  <a:schemeClr val="bg1"/>
                </a:solidFill>
              </a:defRPr>
            </a:lvl5pPr>
          </a:lstStyle>
          <a:p>
            <a:pPr lvl="0"/>
            <a:r>
              <a:rPr lang="de-DE"/>
              <a:t>MUSTERTITEL als ein- oder zweizeiler</a:t>
            </a:r>
          </a:p>
        </p:txBody>
      </p:sp>
    </p:spTree>
    <p:extLst>
      <p:ext uri="{BB962C8B-B14F-4D97-AF65-F5344CB8AC3E}">
        <p14:creationId xmlns:p14="http://schemas.microsoft.com/office/powerpoint/2010/main" val="87430035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ischentitel 02">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983CEF1-C7BE-1043-8468-18D8A3A62BDB}"/>
              </a:ext>
            </a:extLst>
          </p:cNvPr>
          <p:cNvPicPr>
            <a:picLocks noChangeAspect="1"/>
          </p:cNvPicPr>
          <p:nvPr userDrawn="1"/>
        </p:nvPicPr>
        <p:blipFill>
          <a:blip r:embed="rId2"/>
          <a:srcRect/>
          <a:stretch/>
        </p:blipFill>
        <p:spPr>
          <a:xfrm>
            <a:off x="561156" y="549276"/>
            <a:ext cx="11077693" cy="5395306"/>
          </a:xfrm>
          <a:prstGeom prst="rect">
            <a:avLst/>
          </a:prstGeom>
        </p:spPr>
      </p:pic>
      <p:pic>
        <p:nvPicPr>
          <p:cNvPr id="11" name="Grafik 10">
            <a:extLst>
              <a:ext uri="{FF2B5EF4-FFF2-40B4-BE49-F238E27FC236}">
                <a16:creationId xmlns:a16="http://schemas.microsoft.com/office/drawing/2014/main" id="{EE610FBB-82B6-C740-9377-141E12DC3DBE}"/>
              </a:ext>
            </a:extLst>
          </p:cNvPr>
          <p:cNvPicPr>
            <a:picLocks noChangeAspect="1"/>
          </p:cNvPicPr>
          <p:nvPr userDrawn="1"/>
        </p:nvPicPr>
        <p:blipFill>
          <a:blip r:embed="rId3"/>
          <a:stretch>
            <a:fillRect/>
          </a:stretch>
        </p:blipFill>
        <p:spPr>
          <a:xfrm>
            <a:off x="10677235" y="6265013"/>
            <a:ext cx="970037" cy="308263"/>
          </a:xfrm>
          <a:prstGeom prst="rect">
            <a:avLst/>
          </a:prstGeom>
        </p:spPr>
      </p:pic>
      <p:sp>
        <p:nvSpPr>
          <p:cNvPr id="15" name="Datumsplatzhalter 3">
            <a:extLst>
              <a:ext uri="{FF2B5EF4-FFF2-40B4-BE49-F238E27FC236}">
                <a16:creationId xmlns:a16="http://schemas.microsoft.com/office/drawing/2014/main" id="{00AF17AA-23FB-BD42-9784-DF3A9C558DAA}"/>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fld id="{4AD1419A-343C-4DBA-A732-A52D7B558713}" type="datetime1">
              <a:rPr lang="de-DE" smtClean="0"/>
              <a:t>23.04.2024</a:t>
            </a:fld>
            <a:endParaRPr lang="de-CH"/>
          </a:p>
        </p:txBody>
      </p:sp>
      <p:sp>
        <p:nvSpPr>
          <p:cNvPr id="16" name="Fußzeilenplatzhalter 4">
            <a:extLst>
              <a:ext uri="{FF2B5EF4-FFF2-40B4-BE49-F238E27FC236}">
                <a16:creationId xmlns:a16="http://schemas.microsoft.com/office/drawing/2014/main" id="{B1E8B165-9E26-7140-A838-1B664E136237}"/>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de-CH"/>
              <a:t>Marketing Schweizer Holz - Industriekampagne</a:t>
            </a:r>
          </a:p>
        </p:txBody>
      </p:sp>
      <p:sp>
        <p:nvSpPr>
          <p:cNvPr id="17" name="Foliennummernplatzhalter 5">
            <a:extLst>
              <a:ext uri="{FF2B5EF4-FFF2-40B4-BE49-F238E27FC236}">
                <a16:creationId xmlns:a16="http://schemas.microsoft.com/office/drawing/2014/main" id="{81798172-E039-5642-9947-8E1AF6F2615A}"/>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Seite </a:t>
            </a:r>
            <a:fld id="{8B3782EF-3E5A-1447-BAF7-0181E8595BB2}" type="slidenum">
              <a:rPr lang="de-CH"/>
              <a:pPr/>
              <a:t>‹Nr.›</a:t>
            </a:fld>
            <a:endParaRPr lang="de-CH"/>
          </a:p>
        </p:txBody>
      </p:sp>
      <p:sp>
        <p:nvSpPr>
          <p:cNvPr id="12" name="object 3">
            <a:extLst>
              <a:ext uri="{FF2B5EF4-FFF2-40B4-BE49-F238E27FC236}">
                <a16:creationId xmlns:a16="http://schemas.microsoft.com/office/drawing/2014/main" id="{E58B8568-5462-A14F-8966-D060EFC965B8}"/>
              </a:ext>
            </a:extLst>
          </p:cNvPr>
          <p:cNvSpPr/>
          <p:nvPr userDrawn="1"/>
        </p:nvSpPr>
        <p:spPr>
          <a:xfrm>
            <a:off x="0" y="1884514"/>
            <a:ext cx="5843589" cy="2729230"/>
          </a:xfrm>
          <a:custGeom>
            <a:avLst/>
            <a:gdLst/>
            <a:ahLst/>
            <a:cxnLst/>
            <a:rect l="l" t="t" r="r" b="b"/>
            <a:pathLst>
              <a:path w="5979795" h="2729229">
                <a:moveTo>
                  <a:pt x="0" y="2728976"/>
                </a:moveTo>
                <a:lnTo>
                  <a:pt x="5979604" y="2728976"/>
                </a:lnTo>
                <a:lnTo>
                  <a:pt x="5979604" y="0"/>
                </a:lnTo>
                <a:lnTo>
                  <a:pt x="0" y="0"/>
                </a:lnTo>
                <a:lnTo>
                  <a:pt x="0" y="2728976"/>
                </a:lnTo>
                <a:close/>
              </a:path>
            </a:pathLst>
          </a:custGeom>
          <a:solidFill>
            <a:srgbClr val="FFFFFF"/>
          </a:solidFill>
        </p:spPr>
        <p:txBody>
          <a:bodyPr wrap="square" lIns="0" tIns="0" rIns="0" bIns="0" rtlCol="0"/>
          <a:lstStyle/>
          <a:p>
            <a:endParaRPr/>
          </a:p>
        </p:txBody>
      </p:sp>
      <p:sp>
        <p:nvSpPr>
          <p:cNvPr id="20" name="Textplatzhalter 19">
            <a:extLst>
              <a:ext uri="{FF2B5EF4-FFF2-40B4-BE49-F238E27FC236}">
                <a16:creationId xmlns:a16="http://schemas.microsoft.com/office/drawing/2014/main" id="{F04A2650-7AD7-604A-86FD-C385F46C7983}"/>
              </a:ext>
            </a:extLst>
          </p:cNvPr>
          <p:cNvSpPr>
            <a:spLocks noGrp="1"/>
          </p:cNvSpPr>
          <p:nvPr>
            <p:ph type="body" sz="quarter" idx="10" hasCustomPrompt="1"/>
          </p:nvPr>
        </p:nvSpPr>
        <p:spPr>
          <a:xfrm>
            <a:off x="558867" y="1884514"/>
            <a:ext cx="5078004" cy="2729229"/>
          </a:xfrm>
        </p:spPr>
        <p:txBody>
          <a:bodyPr anchor="ctr" anchorCtr="0"/>
          <a:lstStyle>
            <a:lvl1pPr>
              <a:spcBef>
                <a:spcPts val="0"/>
              </a:spcBef>
              <a:defRPr sz="3000" b="1" cap="all" baseline="0">
                <a:solidFill>
                  <a:schemeClr val="accent1"/>
                </a:solidFill>
              </a:defRPr>
            </a:lvl1pPr>
            <a:lvl2pPr>
              <a:defRPr sz="3000" b="1">
                <a:solidFill>
                  <a:schemeClr val="bg1"/>
                </a:solidFill>
              </a:defRPr>
            </a:lvl2pPr>
            <a:lvl3pPr>
              <a:defRPr sz="3000" b="1">
                <a:solidFill>
                  <a:schemeClr val="bg1"/>
                </a:solidFill>
              </a:defRPr>
            </a:lvl3pPr>
            <a:lvl4pPr>
              <a:defRPr sz="3000" b="1">
                <a:solidFill>
                  <a:schemeClr val="bg1"/>
                </a:solidFill>
              </a:defRPr>
            </a:lvl4pPr>
            <a:lvl5pPr>
              <a:defRPr sz="3000" b="1">
                <a:solidFill>
                  <a:schemeClr val="bg1"/>
                </a:solidFill>
              </a:defRPr>
            </a:lvl5pPr>
          </a:lstStyle>
          <a:p>
            <a:pPr lvl="0"/>
            <a:r>
              <a:rPr lang="de-DE"/>
              <a:t>MUSTERTITEL als ein- oder zweizeiler</a:t>
            </a:r>
          </a:p>
        </p:txBody>
      </p:sp>
    </p:spTree>
    <p:extLst>
      <p:ext uri="{BB962C8B-B14F-4D97-AF65-F5344CB8AC3E}">
        <p14:creationId xmlns:p14="http://schemas.microsoft.com/office/powerpoint/2010/main" val="178773943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Zwischentitel 03">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983CEF1-C7BE-1043-8468-18D8A3A62BDB}"/>
              </a:ext>
            </a:extLst>
          </p:cNvPr>
          <p:cNvPicPr>
            <a:picLocks noChangeAspect="1"/>
          </p:cNvPicPr>
          <p:nvPr userDrawn="1"/>
        </p:nvPicPr>
        <p:blipFill>
          <a:blip r:embed="rId2"/>
          <a:srcRect/>
          <a:stretch/>
        </p:blipFill>
        <p:spPr>
          <a:xfrm>
            <a:off x="558867" y="550441"/>
            <a:ext cx="11082271" cy="5392976"/>
          </a:xfrm>
          <a:prstGeom prst="rect">
            <a:avLst/>
          </a:prstGeom>
        </p:spPr>
      </p:pic>
      <p:pic>
        <p:nvPicPr>
          <p:cNvPr id="11" name="Grafik 10">
            <a:extLst>
              <a:ext uri="{FF2B5EF4-FFF2-40B4-BE49-F238E27FC236}">
                <a16:creationId xmlns:a16="http://schemas.microsoft.com/office/drawing/2014/main" id="{EE610FBB-82B6-C740-9377-141E12DC3DBE}"/>
              </a:ext>
            </a:extLst>
          </p:cNvPr>
          <p:cNvPicPr>
            <a:picLocks noChangeAspect="1"/>
          </p:cNvPicPr>
          <p:nvPr userDrawn="1"/>
        </p:nvPicPr>
        <p:blipFill>
          <a:blip r:embed="rId3"/>
          <a:stretch>
            <a:fillRect/>
          </a:stretch>
        </p:blipFill>
        <p:spPr>
          <a:xfrm>
            <a:off x="10677235" y="6265013"/>
            <a:ext cx="970037" cy="308263"/>
          </a:xfrm>
          <a:prstGeom prst="rect">
            <a:avLst/>
          </a:prstGeom>
        </p:spPr>
      </p:pic>
      <p:sp>
        <p:nvSpPr>
          <p:cNvPr id="15" name="Datumsplatzhalter 3">
            <a:extLst>
              <a:ext uri="{FF2B5EF4-FFF2-40B4-BE49-F238E27FC236}">
                <a16:creationId xmlns:a16="http://schemas.microsoft.com/office/drawing/2014/main" id="{00AF17AA-23FB-BD42-9784-DF3A9C558DAA}"/>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fld id="{BF980F9B-3636-452C-8B97-605390355C7D}" type="datetime1">
              <a:rPr lang="de-DE" smtClean="0"/>
              <a:t>23.04.2024</a:t>
            </a:fld>
            <a:endParaRPr lang="de-CH"/>
          </a:p>
        </p:txBody>
      </p:sp>
      <p:sp>
        <p:nvSpPr>
          <p:cNvPr id="16" name="Fußzeilenplatzhalter 4">
            <a:extLst>
              <a:ext uri="{FF2B5EF4-FFF2-40B4-BE49-F238E27FC236}">
                <a16:creationId xmlns:a16="http://schemas.microsoft.com/office/drawing/2014/main" id="{B1E8B165-9E26-7140-A838-1B664E136237}"/>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de-CH"/>
              <a:t>Marketing Schweizer Holz - Industriekampagne</a:t>
            </a:r>
          </a:p>
        </p:txBody>
      </p:sp>
      <p:sp>
        <p:nvSpPr>
          <p:cNvPr id="17" name="Foliennummernplatzhalter 5">
            <a:extLst>
              <a:ext uri="{FF2B5EF4-FFF2-40B4-BE49-F238E27FC236}">
                <a16:creationId xmlns:a16="http://schemas.microsoft.com/office/drawing/2014/main" id="{81798172-E039-5642-9947-8E1AF6F2615A}"/>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Seite </a:t>
            </a:r>
            <a:fld id="{8B3782EF-3E5A-1447-BAF7-0181E8595BB2}" type="slidenum">
              <a:rPr lang="de-CH"/>
              <a:pPr/>
              <a:t>‹Nr.›</a:t>
            </a:fld>
            <a:endParaRPr lang="de-CH"/>
          </a:p>
        </p:txBody>
      </p:sp>
      <p:sp>
        <p:nvSpPr>
          <p:cNvPr id="12" name="object 3">
            <a:extLst>
              <a:ext uri="{FF2B5EF4-FFF2-40B4-BE49-F238E27FC236}">
                <a16:creationId xmlns:a16="http://schemas.microsoft.com/office/drawing/2014/main" id="{E58B8568-5462-A14F-8966-D060EFC965B8}"/>
              </a:ext>
            </a:extLst>
          </p:cNvPr>
          <p:cNvSpPr/>
          <p:nvPr userDrawn="1"/>
        </p:nvSpPr>
        <p:spPr>
          <a:xfrm>
            <a:off x="0" y="1884514"/>
            <a:ext cx="5843589" cy="2729230"/>
          </a:xfrm>
          <a:custGeom>
            <a:avLst/>
            <a:gdLst/>
            <a:ahLst/>
            <a:cxnLst/>
            <a:rect l="l" t="t" r="r" b="b"/>
            <a:pathLst>
              <a:path w="5979795" h="2729229">
                <a:moveTo>
                  <a:pt x="0" y="2728976"/>
                </a:moveTo>
                <a:lnTo>
                  <a:pt x="5979604" y="2728976"/>
                </a:lnTo>
                <a:lnTo>
                  <a:pt x="5979604" y="0"/>
                </a:lnTo>
                <a:lnTo>
                  <a:pt x="0" y="0"/>
                </a:lnTo>
                <a:lnTo>
                  <a:pt x="0" y="2728976"/>
                </a:lnTo>
                <a:close/>
              </a:path>
            </a:pathLst>
          </a:custGeom>
          <a:solidFill>
            <a:srgbClr val="FFFFFF"/>
          </a:solidFill>
        </p:spPr>
        <p:txBody>
          <a:bodyPr wrap="square" lIns="0" tIns="0" rIns="0" bIns="0" rtlCol="0"/>
          <a:lstStyle/>
          <a:p>
            <a:endParaRPr/>
          </a:p>
        </p:txBody>
      </p:sp>
      <p:sp>
        <p:nvSpPr>
          <p:cNvPr id="20" name="Textplatzhalter 19">
            <a:extLst>
              <a:ext uri="{FF2B5EF4-FFF2-40B4-BE49-F238E27FC236}">
                <a16:creationId xmlns:a16="http://schemas.microsoft.com/office/drawing/2014/main" id="{F04A2650-7AD7-604A-86FD-C385F46C7983}"/>
              </a:ext>
            </a:extLst>
          </p:cNvPr>
          <p:cNvSpPr>
            <a:spLocks noGrp="1"/>
          </p:cNvSpPr>
          <p:nvPr>
            <p:ph type="body" sz="quarter" idx="10" hasCustomPrompt="1"/>
          </p:nvPr>
        </p:nvSpPr>
        <p:spPr>
          <a:xfrm>
            <a:off x="558867" y="1884514"/>
            <a:ext cx="5078004" cy="2729229"/>
          </a:xfrm>
        </p:spPr>
        <p:txBody>
          <a:bodyPr anchor="ctr" anchorCtr="0"/>
          <a:lstStyle>
            <a:lvl1pPr>
              <a:spcBef>
                <a:spcPts val="0"/>
              </a:spcBef>
              <a:defRPr sz="3000" b="1" cap="all" baseline="0">
                <a:solidFill>
                  <a:schemeClr val="accent1"/>
                </a:solidFill>
              </a:defRPr>
            </a:lvl1pPr>
            <a:lvl2pPr>
              <a:defRPr sz="3000" b="1">
                <a:solidFill>
                  <a:schemeClr val="bg1"/>
                </a:solidFill>
              </a:defRPr>
            </a:lvl2pPr>
            <a:lvl3pPr>
              <a:defRPr sz="3000" b="1">
                <a:solidFill>
                  <a:schemeClr val="bg1"/>
                </a:solidFill>
              </a:defRPr>
            </a:lvl3pPr>
            <a:lvl4pPr>
              <a:defRPr sz="3000" b="1">
                <a:solidFill>
                  <a:schemeClr val="bg1"/>
                </a:solidFill>
              </a:defRPr>
            </a:lvl4pPr>
            <a:lvl5pPr>
              <a:defRPr sz="3000" b="1">
                <a:solidFill>
                  <a:schemeClr val="bg1"/>
                </a:solidFill>
              </a:defRPr>
            </a:lvl5pPr>
          </a:lstStyle>
          <a:p>
            <a:pPr lvl="0"/>
            <a:r>
              <a:rPr lang="de-DE"/>
              <a:t>MUSTERTITEL als ein- oder zweizeiler</a:t>
            </a:r>
          </a:p>
        </p:txBody>
      </p:sp>
    </p:spTree>
    <p:extLst>
      <p:ext uri="{BB962C8B-B14F-4D97-AF65-F5344CB8AC3E}">
        <p14:creationId xmlns:p14="http://schemas.microsoft.com/office/powerpoint/2010/main" val="359785732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Zwischentitel 04">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983CEF1-C7BE-1043-8468-18D8A3A62BDB}"/>
              </a:ext>
            </a:extLst>
          </p:cNvPr>
          <p:cNvPicPr>
            <a:picLocks noChangeAspect="1"/>
          </p:cNvPicPr>
          <p:nvPr userDrawn="1"/>
        </p:nvPicPr>
        <p:blipFill>
          <a:blip r:embed="rId2"/>
          <a:srcRect/>
          <a:stretch/>
        </p:blipFill>
        <p:spPr>
          <a:xfrm>
            <a:off x="561156" y="549276"/>
            <a:ext cx="11077693" cy="5395306"/>
          </a:xfrm>
          <a:prstGeom prst="rect">
            <a:avLst/>
          </a:prstGeom>
        </p:spPr>
      </p:pic>
      <p:pic>
        <p:nvPicPr>
          <p:cNvPr id="11" name="Grafik 10">
            <a:extLst>
              <a:ext uri="{FF2B5EF4-FFF2-40B4-BE49-F238E27FC236}">
                <a16:creationId xmlns:a16="http://schemas.microsoft.com/office/drawing/2014/main" id="{EE610FBB-82B6-C740-9377-141E12DC3DBE}"/>
              </a:ext>
            </a:extLst>
          </p:cNvPr>
          <p:cNvPicPr>
            <a:picLocks noChangeAspect="1"/>
          </p:cNvPicPr>
          <p:nvPr userDrawn="1"/>
        </p:nvPicPr>
        <p:blipFill>
          <a:blip r:embed="rId3"/>
          <a:stretch>
            <a:fillRect/>
          </a:stretch>
        </p:blipFill>
        <p:spPr>
          <a:xfrm>
            <a:off x="10677235" y="6265013"/>
            <a:ext cx="970037" cy="308263"/>
          </a:xfrm>
          <a:prstGeom prst="rect">
            <a:avLst/>
          </a:prstGeom>
        </p:spPr>
      </p:pic>
      <p:sp>
        <p:nvSpPr>
          <p:cNvPr id="15" name="Datumsplatzhalter 3">
            <a:extLst>
              <a:ext uri="{FF2B5EF4-FFF2-40B4-BE49-F238E27FC236}">
                <a16:creationId xmlns:a16="http://schemas.microsoft.com/office/drawing/2014/main" id="{00AF17AA-23FB-BD42-9784-DF3A9C558DAA}"/>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fld id="{5739D9E0-84F6-4455-B413-692B30A9BCE5}" type="datetime1">
              <a:rPr lang="de-DE" smtClean="0"/>
              <a:t>23.04.2024</a:t>
            </a:fld>
            <a:endParaRPr lang="de-CH"/>
          </a:p>
        </p:txBody>
      </p:sp>
      <p:sp>
        <p:nvSpPr>
          <p:cNvPr id="16" name="Fußzeilenplatzhalter 4">
            <a:extLst>
              <a:ext uri="{FF2B5EF4-FFF2-40B4-BE49-F238E27FC236}">
                <a16:creationId xmlns:a16="http://schemas.microsoft.com/office/drawing/2014/main" id="{B1E8B165-9E26-7140-A838-1B664E136237}"/>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de-CH"/>
              <a:t>Marketing Schweizer Holz - Industriekampagne</a:t>
            </a:r>
          </a:p>
        </p:txBody>
      </p:sp>
      <p:sp>
        <p:nvSpPr>
          <p:cNvPr id="17" name="Foliennummernplatzhalter 5">
            <a:extLst>
              <a:ext uri="{FF2B5EF4-FFF2-40B4-BE49-F238E27FC236}">
                <a16:creationId xmlns:a16="http://schemas.microsoft.com/office/drawing/2014/main" id="{81798172-E039-5642-9947-8E1AF6F2615A}"/>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Seite </a:t>
            </a:r>
            <a:fld id="{8B3782EF-3E5A-1447-BAF7-0181E8595BB2}" type="slidenum">
              <a:rPr lang="de-CH"/>
              <a:pPr/>
              <a:t>‹Nr.›</a:t>
            </a:fld>
            <a:endParaRPr lang="de-CH"/>
          </a:p>
        </p:txBody>
      </p:sp>
      <p:sp>
        <p:nvSpPr>
          <p:cNvPr id="12" name="object 3">
            <a:extLst>
              <a:ext uri="{FF2B5EF4-FFF2-40B4-BE49-F238E27FC236}">
                <a16:creationId xmlns:a16="http://schemas.microsoft.com/office/drawing/2014/main" id="{E58B8568-5462-A14F-8966-D060EFC965B8}"/>
              </a:ext>
            </a:extLst>
          </p:cNvPr>
          <p:cNvSpPr/>
          <p:nvPr userDrawn="1"/>
        </p:nvSpPr>
        <p:spPr>
          <a:xfrm>
            <a:off x="0" y="1884514"/>
            <a:ext cx="5843589" cy="2729230"/>
          </a:xfrm>
          <a:custGeom>
            <a:avLst/>
            <a:gdLst/>
            <a:ahLst/>
            <a:cxnLst/>
            <a:rect l="l" t="t" r="r" b="b"/>
            <a:pathLst>
              <a:path w="5979795" h="2729229">
                <a:moveTo>
                  <a:pt x="0" y="2728976"/>
                </a:moveTo>
                <a:lnTo>
                  <a:pt x="5979604" y="2728976"/>
                </a:lnTo>
                <a:lnTo>
                  <a:pt x="5979604" y="0"/>
                </a:lnTo>
                <a:lnTo>
                  <a:pt x="0" y="0"/>
                </a:lnTo>
                <a:lnTo>
                  <a:pt x="0" y="2728976"/>
                </a:lnTo>
                <a:close/>
              </a:path>
            </a:pathLst>
          </a:custGeom>
          <a:solidFill>
            <a:srgbClr val="FFFFFF"/>
          </a:solidFill>
        </p:spPr>
        <p:txBody>
          <a:bodyPr wrap="square" lIns="0" tIns="0" rIns="0" bIns="0" rtlCol="0"/>
          <a:lstStyle/>
          <a:p>
            <a:endParaRPr/>
          </a:p>
        </p:txBody>
      </p:sp>
      <p:sp>
        <p:nvSpPr>
          <p:cNvPr id="20" name="Textplatzhalter 19">
            <a:extLst>
              <a:ext uri="{FF2B5EF4-FFF2-40B4-BE49-F238E27FC236}">
                <a16:creationId xmlns:a16="http://schemas.microsoft.com/office/drawing/2014/main" id="{F04A2650-7AD7-604A-86FD-C385F46C7983}"/>
              </a:ext>
            </a:extLst>
          </p:cNvPr>
          <p:cNvSpPr>
            <a:spLocks noGrp="1"/>
          </p:cNvSpPr>
          <p:nvPr>
            <p:ph type="body" sz="quarter" idx="10" hasCustomPrompt="1"/>
          </p:nvPr>
        </p:nvSpPr>
        <p:spPr>
          <a:xfrm>
            <a:off x="558867" y="1884514"/>
            <a:ext cx="5078004" cy="2729229"/>
          </a:xfrm>
        </p:spPr>
        <p:txBody>
          <a:bodyPr anchor="ctr" anchorCtr="0"/>
          <a:lstStyle>
            <a:lvl1pPr>
              <a:spcBef>
                <a:spcPts val="0"/>
              </a:spcBef>
              <a:defRPr sz="3000" b="1" cap="all" baseline="0">
                <a:solidFill>
                  <a:schemeClr val="accent1"/>
                </a:solidFill>
              </a:defRPr>
            </a:lvl1pPr>
            <a:lvl2pPr>
              <a:defRPr sz="3000" b="1">
                <a:solidFill>
                  <a:schemeClr val="bg1"/>
                </a:solidFill>
              </a:defRPr>
            </a:lvl2pPr>
            <a:lvl3pPr>
              <a:defRPr sz="3000" b="1">
                <a:solidFill>
                  <a:schemeClr val="bg1"/>
                </a:solidFill>
              </a:defRPr>
            </a:lvl3pPr>
            <a:lvl4pPr>
              <a:defRPr sz="3000" b="1">
                <a:solidFill>
                  <a:schemeClr val="bg1"/>
                </a:solidFill>
              </a:defRPr>
            </a:lvl4pPr>
            <a:lvl5pPr>
              <a:defRPr sz="3000" b="1">
                <a:solidFill>
                  <a:schemeClr val="bg1"/>
                </a:solidFill>
              </a:defRPr>
            </a:lvl5pPr>
          </a:lstStyle>
          <a:p>
            <a:pPr lvl="0"/>
            <a:r>
              <a:rPr lang="de-DE"/>
              <a:t>MUSTERTITEL als ein- oder zweizeiler</a:t>
            </a:r>
          </a:p>
        </p:txBody>
      </p:sp>
    </p:spTree>
    <p:extLst>
      <p:ext uri="{BB962C8B-B14F-4D97-AF65-F5344CB8AC3E}">
        <p14:creationId xmlns:p14="http://schemas.microsoft.com/office/powerpoint/2010/main" val="346604582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wischentitel 05">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810E062-7E25-8546-A175-9043E7FA4D1C}"/>
              </a:ext>
            </a:extLst>
          </p:cNvPr>
          <p:cNvPicPr>
            <a:picLocks noChangeAspect="1"/>
          </p:cNvPicPr>
          <p:nvPr userDrawn="1"/>
        </p:nvPicPr>
        <p:blipFill>
          <a:blip r:embed="rId2"/>
          <a:stretch>
            <a:fillRect/>
          </a:stretch>
        </p:blipFill>
        <p:spPr>
          <a:xfrm>
            <a:off x="558867" y="549275"/>
            <a:ext cx="11088405" cy="5395961"/>
          </a:xfrm>
          <a:prstGeom prst="rect">
            <a:avLst/>
          </a:prstGeom>
        </p:spPr>
      </p:pic>
      <p:pic>
        <p:nvPicPr>
          <p:cNvPr id="11" name="Grafik 10">
            <a:extLst>
              <a:ext uri="{FF2B5EF4-FFF2-40B4-BE49-F238E27FC236}">
                <a16:creationId xmlns:a16="http://schemas.microsoft.com/office/drawing/2014/main" id="{EE610FBB-82B6-C740-9377-141E12DC3DBE}"/>
              </a:ext>
            </a:extLst>
          </p:cNvPr>
          <p:cNvPicPr>
            <a:picLocks noChangeAspect="1"/>
          </p:cNvPicPr>
          <p:nvPr userDrawn="1"/>
        </p:nvPicPr>
        <p:blipFill>
          <a:blip r:embed="rId3"/>
          <a:stretch>
            <a:fillRect/>
          </a:stretch>
        </p:blipFill>
        <p:spPr>
          <a:xfrm>
            <a:off x="10677235" y="6265013"/>
            <a:ext cx="970037" cy="308263"/>
          </a:xfrm>
          <a:prstGeom prst="rect">
            <a:avLst/>
          </a:prstGeom>
        </p:spPr>
      </p:pic>
      <p:sp>
        <p:nvSpPr>
          <p:cNvPr id="15" name="Datumsplatzhalter 3">
            <a:extLst>
              <a:ext uri="{FF2B5EF4-FFF2-40B4-BE49-F238E27FC236}">
                <a16:creationId xmlns:a16="http://schemas.microsoft.com/office/drawing/2014/main" id="{00AF17AA-23FB-BD42-9784-DF3A9C558DAA}"/>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fld id="{CD3846A4-5BF2-4F93-9D0A-FEF772083DD8}" type="datetime1">
              <a:rPr lang="de-DE" smtClean="0"/>
              <a:t>23.04.2024</a:t>
            </a:fld>
            <a:endParaRPr lang="de-CH"/>
          </a:p>
        </p:txBody>
      </p:sp>
      <p:sp>
        <p:nvSpPr>
          <p:cNvPr id="16" name="Fußzeilenplatzhalter 4">
            <a:extLst>
              <a:ext uri="{FF2B5EF4-FFF2-40B4-BE49-F238E27FC236}">
                <a16:creationId xmlns:a16="http://schemas.microsoft.com/office/drawing/2014/main" id="{B1E8B165-9E26-7140-A838-1B664E136237}"/>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de-CH"/>
              <a:t>Marketing Schweizer Holz - Industriekampagne</a:t>
            </a:r>
          </a:p>
        </p:txBody>
      </p:sp>
      <p:sp>
        <p:nvSpPr>
          <p:cNvPr id="17" name="Foliennummernplatzhalter 5">
            <a:extLst>
              <a:ext uri="{FF2B5EF4-FFF2-40B4-BE49-F238E27FC236}">
                <a16:creationId xmlns:a16="http://schemas.microsoft.com/office/drawing/2014/main" id="{81798172-E039-5642-9947-8E1AF6F2615A}"/>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Seite </a:t>
            </a:r>
            <a:fld id="{8B3782EF-3E5A-1447-BAF7-0181E8595BB2}" type="slidenum">
              <a:rPr lang="de-CH"/>
              <a:pPr/>
              <a:t>‹Nr.›</a:t>
            </a:fld>
            <a:endParaRPr lang="de-CH"/>
          </a:p>
        </p:txBody>
      </p:sp>
      <p:sp>
        <p:nvSpPr>
          <p:cNvPr id="12" name="object 3">
            <a:extLst>
              <a:ext uri="{FF2B5EF4-FFF2-40B4-BE49-F238E27FC236}">
                <a16:creationId xmlns:a16="http://schemas.microsoft.com/office/drawing/2014/main" id="{E58B8568-5462-A14F-8966-D060EFC965B8}"/>
              </a:ext>
            </a:extLst>
          </p:cNvPr>
          <p:cNvSpPr/>
          <p:nvPr userDrawn="1"/>
        </p:nvSpPr>
        <p:spPr>
          <a:xfrm>
            <a:off x="0" y="1884514"/>
            <a:ext cx="5843589" cy="2729230"/>
          </a:xfrm>
          <a:custGeom>
            <a:avLst/>
            <a:gdLst/>
            <a:ahLst/>
            <a:cxnLst/>
            <a:rect l="l" t="t" r="r" b="b"/>
            <a:pathLst>
              <a:path w="5979795" h="2729229">
                <a:moveTo>
                  <a:pt x="0" y="2728976"/>
                </a:moveTo>
                <a:lnTo>
                  <a:pt x="5979604" y="2728976"/>
                </a:lnTo>
                <a:lnTo>
                  <a:pt x="5979604" y="0"/>
                </a:lnTo>
                <a:lnTo>
                  <a:pt x="0" y="0"/>
                </a:lnTo>
                <a:lnTo>
                  <a:pt x="0" y="2728976"/>
                </a:lnTo>
                <a:close/>
              </a:path>
            </a:pathLst>
          </a:custGeom>
          <a:solidFill>
            <a:srgbClr val="FFFFFF"/>
          </a:solidFill>
        </p:spPr>
        <p:txBody>
          <a:bodyPr wrap="square" lIns="0" tIns="0" rIns="0" bIns="0" rtlCol="0"/>
          <a:lstStyle/>
          <a:p>
            <a:endParaRPr/>
          </a:p>
        </p:txBody>
      </p:sp>
      <p:sp>
        <p:nvSpPr>
          <p:cNvPr id="20" name="Textplatzhalter 19">
            <a:extLst>
              <a:ext uri="{FF2B5EF4-FFF2-40B4-BE49-F238E27FC236}">
                <a16:creationId xmlns:a16="http://schemas.microsoft.com/office/drawing/2014/main" id="{F04A2650-7AD7-604A-86FD-C385F46C7983}"/>
              </a:ext>
            </a:extLst>
          </p:cNvPr>
          <p:cNvSpPr>
            <a:spLocks noGrp="1"/>
          </p:cNvSpPr>
          <p:nvPr>
            <p:ph type="body" sz="quarter" idx="10" hasCustomPrompt="1"/>
          </p:nvPr>
        </p:nvSpPr>
        <p:spPr>
          <a:xfrm>
            <a:off x="558867" y="1884514"/>
            <a:ext cx="5078004" cy="2729229"/>
          </a:xfrm>
        </p:spPr>
        <p:txBody>
          <a:bodyPr anchor="ctr" anchorCtr="0"/>
          <a:lstStyle>
            <a:lvl1pPr>
              <a:spcBef>
                <a:spcPts val="0"/>
              </a:spcBef>
              <a:defRPr sz="3000" b="1" cap="all" baseline="0">
                <a:solidFill>
                  <a:schemeClr val="accent1"/>
                </a:solidFill>
              </a:defRPr>
            </a:lvl1pPr>
            <a:lvl2pPr>
              <a:defRPr sz="3000" b="1">
                <a:solidFill>
                  <a:schemeClr val="bg1"/>
                </a:solidFill>
              </a:defRPr>
            </a:lvl2pPr>
            <a:lvl3pPr>
              <a:defRPr sz="3000" b="1">
                <a:solidFill>
                  <a:schemeClr val="bg1"/>
                </a:solidFill>
              </a:defRPr>
            </a:lvl3pPr>
            <a:lvl4pPr>
              <a:defRPr sz="3000" b="1">
                <a:solidFill>
                  <a:schemeClr val="bg1"/>
                </a:solidFill>
              </a:defRPr>
            </a:lvl4pPr>
            <a:lvl5pPr>
              <a:defRPr sz="3000" b="1">
                <a:solidFill>
                  <a:schemeClr val="bg1"/>
                </a:solidFill>
              </a:defRPr>
            </a:lvl5pPr>
          </a:lstStyle>
          <a:p>
            <a:pPr lvl="0"/>
            <a:r>
              <a:rPr lang="de-DE"/>
              <a:t>MUSTERTITEL als ein- oder zweizeiler</a:t>
            </a:r>
          </a:p>
        </p:txBody>
      </p:sp>
    </p:spTree>
    <p:extLst>
      <p:ext uri="{BB962C8B-B14F-4D97-AF65-F5344CB8AC3E}">
        <p14:creationId xmlns:p14="http://schemas.microsoft.com/office/powerpoint/2010/main" val="141362270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1-spaltig">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EE610FBB-82B6-C740-9377-141E12DC3DBE}"/>
              </a:ext>
            </a:extLst>
          </p:cNvPr>
          <p:cNvPicPr>
            <a:picLocks noChangeAspect="1"/>
          </p:cNvPicPr>
          <p:nvPr userDrawn="1"/>
        </p:nvPicPr>
        <p:blipFill>
          <a:blip r:embed="rId2"/>
          <a:stretch>
            <a:fillRect/>
          </a:stretch>
        </p:blipFill>
        <p:spPr>
          <a:xfrm>
            <a:off x="10677235" y="6265013"/>
            <a:ext cx="970037" cy="308263"/>
          </a:xfrm>
          <a:prstGeom prst="rect">
            <a:avLst/>
          </a:prstGeom>
        </p:spPr>
      </p:pic>
      <p:sp>
        <p:nvSpPr>
          <p:cNvPr id="15" name="Datumsplatzhalter 3">
            <a:extLst>
              <a:ext uri="{FF2B5EF4-FFF2-40B4-BE49-F238E27FC236}">
                <a16:creationId xmlns:a16="http://schemas.microsoft.com/office/drawing/2014/main" id="{00AF17AA-23FB-BD42-9784-DF3A9C558DAA}"/>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fld id="{A73DCF84-8668-4E66-B0EC-895F5FC3027C}" type="datetime1">
              <a:rPr lang="de-DE" smtClean="0"/>
              <a:t>23.04.2024</a:t>
            </a:fld>
            <a:endParaRPr lang="de-CH"/>
          </a:p>
        </p:txBody>
      </p:sp>
      <p:sp>
        <p:nvSpPr>
          <p:cNvPr id="16" name="Fußzeilenplatzhalter 4">
            <a:extLst>
              <a:ext uri="{FF2B5EF4-FFF2-40B4-BE49-F238E27FC236}">
                <a16:creationId xmlns:a16="http://schemas.microsoft.com/office/drawing/2014/main" id="{B1E8B165-9E26-7140-A838-1B664E136237}"/>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de-CH"/>
              <a:t>Marketing Schweizer Holz - Industriekampagne</a:t>
            </a:r>
          </a:p>
        </p:txBody>
      </p:sp>
      <p:sp>
        <p:nvSpPr>
          <p:cNvPr id="17" name="Foliennummernplatzhalter 5">
            <a:extLst>
              <a:ext uri="{FF2B5EF4-FFF2-40B4-BE49-F238E27FC236}">
                <a16:creationId xmlns:a16="http://schemas.microsoft.com/office/drawing/2014/main" id="{81798172-E039-5642-9947-8E1AF6F2615A}"/>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Seite </a:t>
            </a:r>
            <a:fld id="{8B3782EF-3E5A-1447-BAF7-0181E8595BB2}" type="slidenum">
              <a:rPr lang="de-CH"/>
              <a:pPr/>
              <a:t>‹Nr.›</a:t>
            </a:fld>
            <a:endParaRPr lang="de-CH"/>
          </a:p>
        </p:txBody>
      </p:sp>
      <p:sp>
        <p:nvSpPr>
          <p:cNvPr id="2" name="Titel 1">
            <a:extLst>
              <a:ext uri="{FF2B5EF4-FFF2-40B4-BE49-F238E27FC236}">
                <a16:creationId xmlns:a16="http://schemas.microsoft.com/office/drawing/2014/main" id="{16B07AD8-D5C6-9E4F-AE6B-43CD41EDE27A}"/>
              </a:ext>
            </a:extLst>
          </p:cNvPr>
          <p:cNvSpPr>
            <a:spLocks noGrp="1"/>
          </p:cNvSpPr>
          <p:nvPr>
            <p:ph type="title" hasCustomPrompt="1"/>
          </p:nvPr>
        </p:nvSpPr>
        <p:spPr/>
        <p:txBody>
          <a:bodyPr/>
          <a:lstStyle/>
          <a:p>
            <a:r>
              <a:rPr lang="de-DE"/>
              <a:t>Titel einfügen</a:t>
            </a:r>
            <a:endParaRPr lang="de-CH"/>
          </a:p>
        </p:txBody>
      </p:sp>
      <p:sp>
        <p:nvSpPr>
          <p:cNvPr id="5" name="Textplatzhalter 4">
            <a:extLst>
              <a:ext uri="{FF2B5EF4-FFF2-40B4-BE49-F238E27FC236}">
                <a16:creationId xmlns:a16="http://schemas.microsoft.com/office/drawing/2014/main" id="{C6C91A9C-6784-C946-8124-53D1D449D7FD}"/>
              </a:ext>
            </a:extLst>
          </p:cNvPr>
          <p:cNvSpPr>
            <a:spLocks noGrp="1"/>
          </p:cNvSpPr>
          <p:nvPr>
            <p:ph type="body" sz="quarter" idx="10" hasCustomPrompt="1"/>
          </p:nvPr>
        </p:nvSpPr>
        <p:spPr>
          <a:xfrm>
            <a:off x="550863" y="2168525"/>
            <a:ext cx="11090275" cy="3781425"/>
          </a:xfrm>
        </p:spPr>
        <p:txBody>
          <a:bodyPr/>
          <a:lstStyle>
            <a:lvl1pPr>
              <a:spcBef>
                <a:spcPts val="0"/>
              </a:spcBef>
              <a:defRPr/>
            </a:lvl1pPr>
          </a:lstStyle>
          <a:p>
            <a:pPr lvl="0"/>
            <a:r>
              <a:rPr lang="de-DE"/>
              <a:t>Text einfügen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207879528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2-spaltig">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EE610FBB-82B6-C740-9377-141E12DC3DBE}"/>
              </a:ext>
            </a:extLst>
          </p:cNvPr>
          <p:cNvPicPr>
            <a:picLocks noChangeAspect="1"/>
          </p:cNvPicPr>
          <p:nvPr userDrawn="1"/>
        </p:nvPicPr>
        <p:blipFill>
          <a:blip r:embed="rId2"/>
          <a:stretch>
            <a:fillRect/>
          </a:stretch>
        </p:blipFill>
        <p:spPr>
          <a:xfrm>
            <a:off x="10677235" y="6265013"/>
            <a:ext cx="970037" cy="308263"/>
          </a:xfrm>
          <a:prstGeom prst="rect">
            <a:avLst/>
          </a:prstGeom>
        </p:spPr>
      </p:pic>
      <p:sp>
        <p:nvSpPr>
          <p:cNvPr id="15" name="Datumsplatzhalter 3">
            <a:extLst>
              <a:ext uri="{FF2B5EF4-FFF2-40B4-BE49-F238E27FC236}">
                <a16:creationId xmlns:a16="http://schemas.microsoft.com/office/drawing/2014/main" id="{00AF17AA-23FB-BD42-9784-DF3A9C558DAA}"/>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fld id="{EFF49168-BC3E-40BB-95EB-88B5905E646D}" type="datetime1">
              <a:rPr lang="de-DE" smtClean="0"/>
              <a:t>23.04.2024</a:t>
            </a:fld>
            <a:endParaRPr lang="de-CH"/>
          </a:p>
        </p:txBody>
      </p:sp>
      <p:sp>
        <p:nvSpPr>
          <p:cNvPr id="16" name="Fußzeilenplatzhalter 4">
            <a:extLst>
              <a:ext uri="{FF2B5EF4-FFF2-40B4-BE49-F238E27FC236}">
                <a16:creationId xmlns:a16="http://schemas.microsoft.com/office/drawing/2014/main" id="{B1E8B165-9E26-7140-A838-1B664E136237}"/>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de-CH"/>
              <a:t>Marketing Schweizer Holz - Industriekampagne</a:t>
            </a:r>
          </a:p>
        </p:txBody>
      </p:sp>
      <p:sp>
        <p:nvSpPr>
          <p:cNvPr id="17" name="Foliennummernplatzhalter 5">
            <a:extLst>
              <a:ext uri="{FF2B5EF4-FFF2-40B4-BE49-F238E27FC236}">
                <a16:creationId xmlns:a16="http://schemas.microsoft.com/office/drawing/2014/main" id="{81798172-E039-5642-9947-8E1AF6F2615A}"/>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Seite </a:t>
            </a:r>
            <a:fld id="{8B3782EF-3E5A-1447-BAF7-0181E8595BB2}" type="slidenum">
              <a:rPr lang="de-CH"/>
              <a:pPr/>
              <a:t>‹Nr.›</a:t>
            </a:fld>
            <a:endParaRPr lang="de-CH"/>
          </a:p>
        </p:txBody>
      </p:sp>
      <p:sp>
        <p:nvSpPr>
          <p:cNvPr id="2" name="Titel 1">
            <a:extLst>
              <a:ext uri="{FF2B5EF4-FFF2-40B4-BE49-F238E27FC236}">
                <a16:creationId xmlns:a16="http://schemas.microsoft.com/office/drawing/2014/main" id="{16B07AD8-D5C6-9E4F-AE6B-43CD41EDE27A}"/>
              </a:ext>
            </a:extLst>
          </p:cNvPr>
          <p:cNvSpPr>
            <a:spLocks noGrp="1"/>
          </p:cNvSpPr>
          <p:nvPr>
            <p:ph type="title" hasCustomPrompt="1"/>
          </p:nvPr>
        </p:nvSpPr>
        <p:spPr/>
        <p:txBody>
          <a:bodyPr/>
          <a:lstStyle/>
          <a:p>
            <a:r>
              <a:rPr lang="de-DE"/>
              <a:t>Titel einfügen</a:t>
            </a:r>
            <a:endParaRPr lang="de-CH"/>
          </a:p>
        </p:txBody>
      </p:sp>
      <p:sp>
        <p:nvSpPr>
          <p:cNvPr id="5" name="Textplatzhalter 4">
            <a:extLst>
              <a:ext uri="{FF2B5EF4-FFF2-40B4-BE49-F238E27FC236}">
                <a16:creationId xmlns:a16="http://schemas.microsoft.com/office/drawing/2014/main" id="{C6C91A9C-6784-C946-8124-53D1D449D7FD}"/>
              </a:ext>
            </a:extLst>
          </p:cNvPr>
          <p:cNvSpPr>
            <a:spLocks noGrp="1"/>
          </p:cNvSpPr>
          <p:nvPr>
            <p:ph type="body" sz="quarter" idx="10" hasCustomPrompt="1"/>
          </p:nvPr>
        </p:nvSpPr>
        <p:spPr>
          <a:xfrm>
            <a:off x="550863" y="2168525"/>
            <a:ext cx="5292725" cy="3781425"/>
          </a:xfrm>
        </p:spPr>
        <p:txBody>
          <a:bodyPr/>
          <a:lstStyle/>
          <a:p>
            <a:pPr lvl="0"/>
            <a:r>
              <a:rPr lang="de-DE"/>
              <a:t>Text einfügen</a:t>
            </a:r>
          </a:p>
          <a:p>
            <a:pPr lvl="1"/>
            <a:r>
              <a:rPr lang="de-DE"/>
              <a:t>Zweite Ebene</a:t>
            </a:r>
          </a:p>
          <a:p>
            <a:pPr lvl="2"/>
            <a:r>
              <a:rPr lang="de-DE"/>
              <a:t>Dritte Ebene</a:t>
            </a:r>
          </a:p>
          <a:p>
            <a:pPr lvl="3"/>
            <a:r>
              <a:rPr lang="de-DE"/>
              <a:t>Vierte Ebene</a:t>
            </a:r>
          </a:p>
          <a:p>
            <a:pPr lvl="4"/>
            <a:r>
              <a:rPr lang="de-DE"/>
              <a:t>Fünfte Ebene</a:t>
            </a:r>
            <a:endParaRPr lang="de-CH"/>
          </a:p>
        </p:txBody>
      </p:sp>
      <p:sp>
        <p:nvSpPr>
          <p:cNvPr id="8" name="Textplatzhalter 4">
            <a:extLst>
              <a:ext uri="{FF2B5EF4-FFF2-40B4-BE49-F238E27FC236}">
                <a16:creationId xmlns:a16="http://schemas.microsoft.com/office/drawing/2014/main" id="{E0916C3C-00A7-F741-8DF6-93967633E3C9}"/>
              </a:ext>
            </a:extLst>
          </p:cNvPr>
          <p:cNvSpPr>
            <a:spLocks noGrp="1"/>
          </p:cNvSpPr>
          <p:nvPr>
            <p:ph type="body" sz="quarter" idx="11" hasCustomPrompt="1"/>
          </p:nvPr>
        </p:nvSpPr>
        <p:spPr>
          <a:xfrm>
            <a:off x="6348413" y="2168525"/>
            <a:ext cx="5292723" cy="3781425"/>
          </a:xfrm>
        </p:spPr>
        <p:txBody>
          <a:bodyPr/>
          <a:lstStyle/>
          <a:p>
            <a:pPr lvl="0"/>
            <a:r>
              <a:rPr lang="de-DE"/>
              <a:t>Text einfügen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211189050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F50B0D07-150F-2342-8498-9793B8076A9C}"/>
              </a:ext>
            </a:extLst>
          </p:cNvPr>
          <p:cNvSpPr>
            <a:spLocks noGrp="1"/>
          </p:cNvSpPr>
          <p:nvPr>
            <p:ph type="title"/>
          </p:nvPr>
        </p:nvSpPr>
        <p:spPr>
          <a:xfrm>
            <a:off x="550863" y="478972"/>
            <a:ext cx="11090275" cy="1233488"/>
          </a:xfrm>
          <a:prstGeom prst="rect">
            <a:avLst/>
          </a:prstGeom>
        </p:spPr>
        <p:txBody>
          <a:bodyPr vert="horz" lIns="0" tIns="0" rIns="0" bIns="0" rtlCol="0" anchor="t" anchorCtr="0">
            <a:noAutofit/>
          </a:bodyPr>
          <a:lstStyle/>
          <a:p>
            <a:r>
              <a:rPr lang="de-DE"/>
              <a:t>Titel einfügen</a:t>
            </a:r>
            <a:endParaRPr lang="de-CH"/>
          </a:p>
        </p:txBody>
      </p:sp>
      <p:sp>
        <p:nvSpPr>
          <p:cNvPr id="3" name="Textplatzhalter 2">
            <a:extLst>
              <a:ext uri="{FF2B5EF4-FFF2-40B4-BE49-F238E27FC236}">
                <a16:creationId xmlns:a16="http://schemas.microsoft.com/office/drawing/2014/main" id="{3F66B91A-5C2B-E944-B47C-96ECA46BF79A}"/>
              </a:ext>
            </a:extLst>
          </p:cNvPr>
          <p:cNvSpPr>
            <a:spLocks noGrp="1"/>
          </p:cNvSpPr>
          <p:nvPr>
            <p:ph type="body" idx="1"/>
          </p:nvPr>
        </p:nvSpPr>
        <p:spPr>
          <a:xfrm>
            <a:off x="550863" y="2168525"/>
            <a:ext cx="5292725" cy="3781425"/>
          </a:xfrm>
          <a:prstGeom prst="rect">
            <a:avLst/>
          </a:prstGeom>
        </p:spPr>
        <p:txBody>
          <a:bodyPr vert="horz" lIns="0" tIns="0" rIns="0" bIns="0" rtlCol="0" anchor="t" anchorCtr="0">
            <a:noAutofit/>
          </a:bodyPr>
          <a:lstStyle/>
          <a:p>
            <a:pPr lvl="0"/>
            <a:r>
              <a:rPr lang="de-DE"/>
              <a:t>Text einfügen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B7418921-BF9A-974D-BE15-02C5D9889021}"/>
              </a:ext>
            </a:extLst>
          </p:cNvPr>
          <p:cNvSpPr>
            <a:spLocks noGrp="1"/>
          </p:cNvSpPr>
          <p:nvPr>
            <p:ph type="dt" sz="half" idx="2"/>
          </p:nvPr>
        </p:nvSpPr>
        <p:spPr>
          <a:xfrm>
            <a:off x="550864" y="6414718"/>
            <a:ext cx="626183" cy="190363"/>
          </a:xfrm>
          <a:prstGeom prst="rect">
            <a:avLst/>
          </a:prstGeom>
        </p:spPr>
        <p:txBody>
          <a:bodyPr vert="horz" lIns="0" tIns="0" rIns="0" bIns="0" rtlCol="0" anchor="t" anchorCtr="0"/>
          <a:lstStyle>
            <a:lvl1pPr algn="l">
              <a:defRPr sz="800">
                <a:solidFill>
                  <a:schemeClr val="tx1"/>
                </a:solidFill>
              </a:defRPr>
            </a:lvl1pPr>
          </a:lstStyle>
          <a:p>
            <a:fld id="{D60555B0-12D2-4D12-9657-131A5A1A6C15}" type="datetime1">
              <a:rPr lang="de-DE" smtClean="0"/>
              <a:t>23.04.2024</a:t>
            </a:fld>
            <a:endParaRPr lang="de-CH"/>
          </a:p>
        </p:txBody>
      </p:sp>
      <p:sp>
        <p:nvSpPr>
          <p:cNvPr id="5" name="Fußzeilenplatzhalter 4">
            <a:extLst>
              <a:ext uri="{FF2B5EF4-FFF2-40B4-BE49-F238E27FC236}">
                <a16:creationId xmlns:a16="http://schemas.microsoft.com/office/drawing/2014/main" id="{F3D7C320-09C7-5646-BABB-7DDF5335EF71}"/>
              </a:ext>
            </a:extLst>
          </p:cNvPr>
          <p:cNvSpPr>
            <a:spLocks noGrp="1"/>
          </p:cNvSpPr>
          <p:nvPr>
            <p:ph type="ftr" sz="quarter" idx="3"/>
          </p:nvPr>
        </p:nvSpPr>
        <p:spPr>
          <a:xfrm>
            <a:off x="2725717" y="6414718"/>
            <a:ext cx="6744350" cy="190363"/>
          </a:xfrm>
          <a:prstGeom prst="rect">
            <a:avLst/>
          </a:prstGeom>
        </p:spPr>
        <p:txBody>
          <a:bodyPr vert="horz" lIns="0" tIns="0" rIns="0" bIns="0" rtlCol="0" anchor="t" anchorCtr="0"/>
          <a:lstStyle>
            <a:lvl1pPr algn="ctr">
              <a:defRPr sz="800" b="1">
                <a:solidFill>
                  <a:schemeClr val="accent1"/>
                </a:solidFill>
              </a:defRPr>
            </a:lvl1pPr>
          </a:lstStyle>
          <a:p>
            <a:r>
              <a:rPr lang="de-CH"/>
              <a:t>Marketing Schweizer Holz - Industriekampagne</a:t>
            </a:r>
          </a:p>
        </p:txBody>
      </p:sp>
      <p:sp>
        <p:nvSpPr>
          <p:cNvPr id="6" name="Foliennummernplatzhalter 5">
            <a:extLst>
              <a:ext uri="{FF2B5EF4-FFF2-40B4-BE49-F238E27FC236}">
                <a16:creationId xmlns:a16="http://schemas.microsoft.com/office/drawing/2014/main" id="{BF3F51AA-AF03-6B45-B56C-136BB7CF3C81}"/>
              </a:ext>
            </a:extLst>
          </p:cNvPr>
          <p:cNvSpPr>
            <a:spLocks noGrp="1"/>
          </p:cNvSpPr>
          <p:nvPr>
            <p:ph type="sldNum" sz="quarter" idx="4"/>
          </p:nvPr>
        </p:nvSpPr>
        <p:spPr>
          <a:xfrm>
            <a:off x="2091797" y="6414718"/>
            <a:ext cx="633919" cy="190363"/>
          </a:xfrm>
          <a:prstGeom prst="rect">
            <a:avLst/>
          </a:prstGeom>
        </p:spPr>
        <p:txBody>
          <a:bodyPr vert="horz" lIns="0" tIns="0" rIns="0" bIns="0" rtlCol="0" anchor="t" anchorCtr="0"/>
          <a:lstStyle>
            <a:lvl1pPr algn="l">
              <a:defRPr sz="800">
                <a:solidFill>
                  <a:schemeClr val="tx1"/>
                </a:solidFill>
              </a:defRPr>
            </a:lvl1pPr>
          </a:lstStyle>
          <a:p>
            <a:r>
              <a:rPr lang="de-CH"/>
              <a:t>Seite </a:t>
            </a:r>
            <a:fld id="{8B3782EF-3E5A-1447-BAF7-0181E8595BB2}" type="slidenum">
              <a:rPr lang="de-CH"/>
              <a:pPr/>
              <a:t>‹Nr.›</a:t>
            </a:fld>
            <a:endParaRPr lang="de-CH"/>
          </a:p>
        </p:txBody>
      </p:sp>
      <p:pic>
        <p:nvPicPr>
          <p:cNvPr id="7" name="Grafik 6">
            <a:extLst>
              <a:ext uri="{FF2B5EF4-FFF2-40B4-BE49-F238E27FC236}">
                <a16:creationId xmlns:a16="http://schemas.microsoft.com/office/drawing/2014/main" id="{01B444C3-8222-07E4-30C8-58DFADF8AF4D}"/>
              </a:ext>
            </a:extLst>
          </p:cNvPr>
          <p:cNvPicPr>
            <a:picLocks noChangeAspect="1"/>
          </p:cNvPicPr>
          <p:nvPr userDrawn="1"/>
        </p:nvPicPr>
        <p:blipFill>
          <a:blip r:embed="rId16"/>
          <a:stretch>
            <a:fillRect/>
          </a:stretch>
        </p:blipFill>
        <p:spPr>
          <a:xfrm>
            <a:off x="10677235" y="6265013"/>
            <a:ext cx="970037" cy="308263"/>
          </a:xfrm>
          <a:prstGeom prst="rect">
            <a:avLst/>
          </a:prstGeom>
        </p:spPr>
      </p:pic>
      <p:pic>
        <p:nvPicPr>
          <p:cNvPr id="8" name="Grafik 7" descr="Ein Bild, das Schrift, Text, Grafiken, Screenshot enthält.&#10;&#10;Automatisch generierte Beschreibung">
            <a:extLst>
              <a:ext uri="{FF2B5EF4-FFF2-40B4-BE49-F238E27FC236}">
                <a16:creationId xmlns:a16="http://schemas.microsoft.com/office/drawing/2014/main" id="{04707020-371E-6BB7-E0D9-74D20F6925FB}"/>
              </a:ext>
            </a:extLst>
          </p:cNvPr>
          <p:cNvPicPr>
            <a:picLocks noChangeAspect="1"/>
          </p:cNvPicPr>
          <p:nvPr userDrawn="1"/>
        </p:nvPicPr>
        <p:blipFill>
          <a:blip r:embed="rId17"/>
          <a:stretch>
            <a:fillRect/>
          </a:stretch>
        </p:blipFill>
        <p:spPr>
          <a:xfrm>
            <a:off x="9789867" y="6100539"/>
            <a:ext cx="626184" cy="628358"/>
          </a:xfrm>
          <a:prstGeom prst="rect">
            <a:avLst/>
          </a:prstGeom>
        </p:spPr>
      </p:pic>
    </p:spTree>
    <p:extLst>
      <p:ext uri="{BB962C8B-B14F-4D97-AF65-F5344CB8AC3E}">
        <p14:creationId xmlns:p14="http://schemas.microsoft.com/office/powerpoint/2010/main" val="3982693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0" r:id="rId14"/>
  </p:sldLayoutIdLst>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hf hdr="0"/>
  <p:txStyles>
    <p:title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userDrawn="1">
          <p15:clr>
            <a:srgbClr val="F26B43"/>
          </p15:clr>
        </p15:guide>
        <p15:guide id="2" pos="7333" userDrawn="1">
          <p15:clr>
            <a:srgbClr val="F26B43"/>
          </p15:clr>
        </p15:guide>
        <p15:guide id="3" pos="3681" userDrawn="1">
          <p15:clr>
            <a:srgbClr val="F26B43"/>
          </p15:clr>
        </p15:guide>
        <p15:guide id="4" pos="3999" userDrawn="1">
          <p15:clr>
            <a:srgbClr val="F26B43"/>
          </p15:clr>
        </p15:guide>
        <p15:guide id="5" orient="horz" pos="346" userDrawn="1">
          <p15:clr>
            <a:srgbClr val="F26B43"/>
          </p15:clr>
        </p15:guide>
        <p15:guide id="6" orient="horz" pos="3748" userDrawn="1">
          <p15:clr>
            <a:srgbClr val="F26B43"/>
          </p15:clr>
        </p15:guide>
        <p15:guide id="8" orient="horz" pos="136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jpg"/></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48.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hyperlink" Target="http://www.holz-bois-legno.ch/"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35.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56.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5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microsoft.com/office/2007/relationships/hdphoto" Target="../media/hdphoto6.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sv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63.sv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image" Target="../media/image35.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72.png"/><Relationship Id="rId5" Type="http://schemas.openxmlformats.org/officeDocument/2006/relationships/image" Target="../media/image71.jpg"/><Relationship Id="rId4" Type="http://schemas.openxmlformats.org/officeDocument/2006/relationships/image" Target="../media/image1.jpg"/></Relationships>
</file>

<file path=ppt/slides/_rels/slide3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jpg"/><Relationship Id="rId7" Type="http://schemas.openxmlformats.org/officeDocument/2006/relationships/image" Target="../media/image74.sv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73.png"/><Relationship Id="rId5" Type="http://schemas.openxmlformats.org/officeDocument/2006/relationships/image" Target="../media/image71.jpg"/><Relationship Id="rId4" Type="http://schemas.openxmlformats.org/officeDocument/2006/relationships/image" Target="../media/image1.jpg"/></Relationships>
</file>

<file path=ppt/slides/_rels/slide36.xml.rels><?xml version="1.0" encoding="UTF-8" standalone="yes"?>
<Relationships xmlns="http://schemas.openxmlformats.org/package/2006/relationships"><Relationship Id="rId3" Type="http://schemas.openxmlformats.org/officeDocument/2006/relationships/image" Target="../media/image76.jpg"/><Relationship Id="rId7"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image" Target="../media/image71.jpg"/><Relationship Id="rId5" Type="http://schemas.openxmlformats.org/officeDocument/2006/relationships/image" Target="../media/image1.jpg"/><Relationship Id="rId4" Type="http://schemas.openxmlformats.org/officeDocument/2006/relationships/image" Target="../media/image70.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26.png"/><Relationship Id="rId3" Type="http://schemas.openxmlformats.org/officeDocument/2006/relationships/image" Target="../media/image19.png"/><Relationship Id="rId7" Type="http://schemas.openxmlformats.org/officeDocument/2006/relationships/image" Target="../media/image22.wmf"/><Relationship Id="rId12" Type="http://schemas.openxmlformats.org/officeDocument/2006/relationships/image" Target="../media/image25.png"/><Relationship Id="rId2" Type="http://schemas.openxmlformats.org/officeDocument/2006/relationships/notesSlide" Target="../notesSlides/notesSlide9.xml"/><Relationship Id="rId16" Type="http://schemas.openxmlformats.org/officeDocument/2006/relationships/image" Target="../media/image29.png"/><Relationship Id="rId1" Type="http://schemas.openxmlformats.org/officeDocument/2006/relationships/slideLayout" Target="../slideLayouts/slideLayout8.xml"/><Relationship Id="rId6" Type="http://schemas.openxmlformats.org/officeDocument/2006/relationships/oleObject" Target="../embeddings/oleObject2.bin"/><Relationship Id="rId11" Type="http://schemas.openxmlformats.org/officeDocument/2006/relationships/image" Target="../media/image24.wmf"/><Relationship Id="rId5" Type="http://schemas.openxmlformats.org/officeDocument/2006/relationships/image" Target="../media/image21.wmf"/><Relationship Id="rId15" Type="http://schemas.openxmlformats.org/officeDocument/2006/relationships/image" Target="../media/image28.png"/><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23.wmf"/><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69D33ADE-0BD6-2243-8B7B-BCAC7E33E561}"/>
              </a:ext>
            </a:extLst>
          </p:cNvPr>
          <p:cNvSpPr>
            <a:spLocks noGrp="1"/>
          </p:cNvSpPr>
          <p:nvPr>
            <p:ph type="body" sz="quarter" idx="10"/>
          </p:nvPr>
        </p:nvSpPr>
        <p:spPr>
          <a:xfrm>
            <a:off x="1088571" y="1175657"/>
            <a:ext cx="4755017" cy="1481279"/>
          </a:xfrm>
        </p:spPr>
        <p:txBody>
          <a:bodyPr/>
          <a:lstStyle/>
          <a:p>
            <a:r>
              <a:rPr lang="de-CH" dirty="0" err="1"/>
              <a:t>impulsreferat</a:t>
            </a:r>
            <a:endParaRPr lang="de-CH" dirty="0"/>
          </a:p>
          <a:p>
            <a:r>
              <a:rPr lang="de-CH" b="0" dirty="0" err="1"/>
              <a:t>label</a:t>
            </a:r>
            <a:endParaRPr lang="de-CH" b="0" dirty="0"/>
          </a:p>
          <a:p>
            <a:r>
              <a:rPr lang="de-CH" b="0" dirty="0"/>
              <a:t>SCHWEIZER HOLZ</a:t>
            </a:r>
          </a:p>
        </p:txBody>
      </p:sp>
      <p:sp>
        <p:nvSpPr>
          <p:cNvPr id="5" name="Textplatzhalter 4">
            <a:extLst>
              <a:ext uri="{FF2B5EF4-FFF2-40B4-BE49-F238E27FC236}">
                <a16:creationId xmlns:a16="http://schemas.microsoft.com/office/drawing/2014/main" id="{2232E663-342A-BC4E-B809-F8860E78F62C}"/>
              </a:ext>
            </a:extLst>
          </p:cNvPr>
          <p:cNvSpPr>
            <a:spLocks noGrp="1"/>
          </p:cNvSpPr>
          <p:nvPr>
            <p:ph type="body" sz="quarter" idx="11"/>
          </p:nvPr>
        </p:nvSpPr>
        <p:spPr>
          <a:xfrm>
            <a:off x="1088571" y="2767063"/>
            <a:ext cx="4755017" cy="2233219"/>
          </a:xfrm>
        </p:spPr>
        <p:txBody>
          <a:bodyPr/>
          <a:lstStyle/>
          <a:p>
            <a:r>
              <a:rPr lang="de-CH" dirty="0"/>
              <a:t>Industriekampagne HIS</a:t>
            </a:r>
          </a:p>
          <a:p>
            <a:r>
              <a:rPr lang="de-CH" dirty="0"/>
              <a:t>Marketing Schweizer Holz</a:t>
            </a:r>
          </a:p>
          <a:p>
            <a:r>
              <a:rPr lang="de-CH" dirty="0"/>
              <a:t>Michael Gautschi</a:t>
            </a:r>
          </a:p>
          <a:p>
            <a:br>
              <a:rPr lang="de-CH" sz="1400" dirty="0"/>
            </a:br>
            <a:r>
              <a:rPr lang="de-CH" dirty="0"/>
              <a:t>GV HIS Nordwest</a:t>
            </a:r>
            <a:br>
              <a:rPr lang="de-CH" dirty="0"/>
            </a:br>
            <a:r>
              <a:rPr lang="de-CH" dirty="0"/>
              <a:t>26. April 2024</a:t>
            </a:r>
          </a:p>
          <a:p>
            <a:r>
              <a:rPr lang="de-CH" dirty="0"/>
              <a:t>Restaurant-Hotel Waldheim</a:t>
            </a:r>
          </a:p>
          <a:p>
            <a:endParaRPr lang="de-CH" dirty="0"/>
          </a:p>
        </p:txBody>
      </p:sp>
      <p:sp>
        <p:nvSpPr>
          <p:cNvPr id="6" name="Datumsplatzhalter 5">
            <a:extLst>
              <a:ext uri="{FF2B5EF4-FFF2-40B4-BE49-F238E27FC236}">
                <a16:creationId xmlns:a16="http://schemas.microsoft.com/office/drawing/2014/main" id="{35E86BD7-37E6-8041-BD14-8D05FE9EC855}"/>
              </a:ext>
            </a:extLst>
          </p:cNvPr>
          <p:cNvSpPr>
            <a:spLocks noGrp="1"/>
          </p:cNvSpPr>
          <p:nvPr>
            <p:ph type="dt" sz="half" idx="2"/>
          </p:nvPr>
        </p:nvSpPr>
        <p:spPr/>
        <p:txBody>
          <a:bodyPr/>
          <a:lstStyle/>
          <a:p>
            <a:r>
              <a:rPr lang="de-DE" dirty="0"/>
              <a:t>26.04.2024</a:t>
            </a:r>
            <a:endParaRPr lang="de-CH" dirty="0"/>
          </a:p>
        </p:txBody>
      </p:sp>
      <p:sp>
        <p:nvSpPr>
          <p:cNvPr id="7" name="Fußzeilenplatzhalter 6">
            <a:extLst>
              <a:ext uri="{FF2B5EF4-FFF2-40B4-BE49-F238E27FC236}">
                <a16:creationId xmlns:a16="http://schemas.microsoft.com/office/drawing/2014/main" id="{3B6EBD4F-6626-964B-9585-B7C0C303BCD5}"/>
              </a:ext>
            </a:extLst>
          </p:cNvPr>
          <p:cNvSpPr>
            <a:spLocks noGrp="1"/>
          </p:cNvSpPr>
          <p:nvPr>
            <p:ph type="ftr" sz="quarter" idx="3"/>
          </p:nvPr>
        </p:nvSpPr>
        <p:spPr/>
        <p:txBody>
          <a:bodyPr/>
          <a:lstStyle/>
          <a:p>
            <a:r>
              <a:rPr lang="de-CH"/>
              <a:t>Marketing Schweizer Holz - Industriekampagne</a:t>
            </a:r>
            <a:endParaRPr lang="de-CH" dirty="0"/>
          </a:p>
        </p:txBody>
      </p:sp>
      <p:sp>
        <p:nvSpPr>
          <p:cNvPr id="8" name="Foliennummernplatzhalter 7">
            <a:extLst>
              <a:ext uri="{FF2B5EF4-FFF2-40B4-BE49-F238E27FC236}">
                <a16:creationId xmlns:a16="http://schemas.microsoft.com/office/drawing/2014/main" id="{507563D5-885E-ED4B-AB7F-0776D9AECEDE}"/>
              </a:ext>
            </a:extLst>
          </p:cNvPr>
          <p:cNvSpPr>
            <a:spLocks noGrp="1"/>
          </p:cNvSpPr>
          <p:nvPr>
            <p:ph type="sldNum" sz="quarter" idx="4"/>
          </p:nvPr>
        </p:nvSpPr>
        <p:spPr/>
        <p:txBody>
          <a:bodyPr/>
          <a:lstStyle/>
          <a:p>
            <a:r>
              <a:rPr lang="de-CH"/>
              <a:t>Seite </a:t>
            </a:r>
            <a:fld id="{8B3782EF-3E5A-1447-BAF7-0181E8595BB2}" type="slidenum">
              <a:rPr lang="de-CH"/>
              <a:pPr/>
              <a:t>1</a:t>
            </a:fld>
            <a:endParaRPr lang="de-CH"/>
          </a:p>
        </p:txBody>
      </p:sp>
      <p:pic>
        <p:nvPicPr>
          <p:cNvPr id="9" name="Grafik 8">
            <a:extLst>
              <a:ext uri="{FF2B5EF4-FFF2-40B4-BE49-F238E27FC236}">
                <a16:creationId xmlns:a16="http://schemas.microsoft.com/office/drawing/2014/main" id="{38681444-6F8F-41BF-3F80-20684559C80A}"/>
              </a:ext>
            </a:extLst>
          </p:cNvPr>
          <p:cNvPicPr>
            <a:picLocks noChangeAspect="1"/>
          </p:cNvPicPr>
          <p:nvPr/>
        </p:nvPicPr>
        <p:blipFill>
          <a:blip r:embed="rId3"/>
          <a:stretch>
            <a:fillRect/>
          </a:stretch>
        </p:blipFill>
        <p:spPr>
          <a:xfrm>
            <a:off x="1088571" y="5000282"/>
            <a:ext cx="2594428" cy="748759"/>
          </a:xfrm>
          <a:prstGeom prst="rect">
            <a:avLst/>
          </a:prstGeom>
        </p:spPr>
      </p:pic>
    </p:spTree>
    <p:extLst>
      <p:ext uri="{BB962C8B-B14F-4D97-AF65-F5344CB8AC3E}">
        <p14:creationId xmlns:p14="http://schemas.microsoft.com/office/powerpoint/2010/main" val="13300977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1F83D9B-9653-0E60-8A85-5EBB37339042}"/>
              </a:ext>
            </a:extLst>
          </p:cNvPr>
          <p:cNvSpPr>
            <a:spLocks noGrp="1"/>
          </p:cNvSpPr>
          <p:nvPr>
            <p:ph type="dt" sz="half" idx="2"/>
          </p:nvPr>
        </p:nvSpPr>
        <p:spPr/>
        <p:txBody>
          <a:bodyPr/>
          <a:lstStyle/>
          <a:p>
            <a:r>
              <a:rPr lang="de-DE"/>
              <a:t>26.04.2024</a:t>
            </a:r>
            <a:endParaRPr lang="de-CH" dirty="0"/>
          </a:p>
        </p:txBody>
      </p:sp>
      <p:sp>
        <p:nvSpPr>
          <p:cNvPr id="3" name="Fußzeilenplatzhalter 2">
            <a:extLst>
              <a:ext uri="{FF2B5EF4-FFF2-40B4-BE49-F238E27FC236}">
                <a16:creationId xmlns:a16="http://schemas.microsoft.com/office/drawing/2014/main" id="{F3107680-4820-BCD0-5A1C-5CAA11B3349F}"/>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CFB9C857-5679-E7A0-C790-B2CBF6D4BDD2}"/>
              </a:ext>
            </a:extLst>
          </p:cNvPr>
          <p:cNvSpPr>
            <a:spLocks noGrp="1"/>
          </p:cNvSpPr>
          <p:nvPr>
            <p:ph type="sldNum" sz="quarter" idx="4"/>
          </p:nvPr>
        </p:nvSpPr>
        <p:spPr/>
        <p:txBody>
          <a:bodyPr/>
          <a:lstStyle/>
          <a:p>
            <a:r>
              <a:rPr lang="de-CH"/>
              <a:t>Seite </a:t>
            </a:r>
            <a:fld id="{8B3782EF-3E5A-1447-BAF7-0181E8595BB2}" type="slidenum">
              <a:rPr lang="de-CH" smtClean="0"/>
              <a:pPr/>
              <a:t>10</a:t>
            </a:fld>
            <a:endParaRPr lang="de-CH"/>
          </a:p>
        </p:txBody>
      </p:sp>
      <p:sp>
        <p:nvSpPr>
          <p:cNvPr id="5" name="Titel 4">
            <a:extLst>
              <a:ext uri="{FF2B5EF4-FFF2-40B4-BE49-F238E27FC236}">
                <a16:creationId xmlns:a16="http://schemas.microsoft.com/office/drawing/2014/main" id="{E26E4715-9DD8-00AA-342F-03286BFC3633}"/>
              </a:ext>
            </a:extLst>
          </p:cNvPr>
          <p:cNvSpPr>
            <a:spLocks noGrp="1"/>
          </p:cNvSpPr>
          <p:nvPr>
            <p:ph type="title"/>
          </p:nvPr>
        </p:nvSpPr>
        <p:spPr/>
        <p:txBody>
          <a:bodyPr/>
          <a:lstStyle/>
          <a:p>
            <a:r>
              <a:rPr lang="de-CH" dirty="0"/>
              <a:t>Aktivitätsfelder der Industriekampagne</a:t>
            </a:r>
          </a:p>
        </p:txBody>
      </p:sp>
      <p:pic>
        <p:nvPicPr>
          <p:cNvPr id="20" name="Grafik 19">
            <a:extLst>
              <a:ext uri="{FF2B5EF4-FFF2-40B4-BE49-F238E27FC236}">
                <a16:creationId xmlns:a16="http://schemas.microsoft.com/office/drawing/2014/main" id="{747D8AC8-7D21-2DBA-926F-6A086CE6063B}"/>
              </a:ext>
            </a:extLst>
          </p:cNvPr>
          <p:cNvPicPr>
            <a:picLocks noChangeAspect="1"/>
          </p:cNvPicPr>
          <p:nvPr/>
        </p:nvPicPr>
        <p:blipFill>
          <a:blip r:embed="rId3"/>
          <a:stretch>
            <a:fillRect/>
          </a:stretch>
        </p:blipFill>
        <p:spPr>
          <a:xfrm>
            <a:off x="10198116" y="1640837"/>
            <a:ext cx="587528" cy="628108"/>
          </a:xfrm>
          <a:prstGeom prst="rect">
            <a:avLst/>
          </a:prstGeom>
        </p:spPr>
      </p:pic>
      <p:sp>
        <p:nvSpPr>
          <p:cNvPr id="24" name="Textfeld 23">
            <a:extLst>
              <a:ext uri="{FF2B5EF4-FFF2-40B4-BE49-F238E27FC236}">
                <a16:creationId xmlns:a16="http://schemas.microsoft.com/office/drawing/2014/main" id="{52F5EAB5-7A84-3825-0325-129926FA7160}"/>
              </a:ext>
            </a:extLst>
          </p:cNvPr>
          <p:cNvSpPr txBox="1"/>
          <p:nvPr/>
        </p:nvSpPr>
        <p:spPr>
          <a:xfrm>
            <a:off x="464308" y="1738658"/>
            <a:ext cx="10985570" cy="461665"/>
          </a:xfrm>
          <a:prstGeom prst="rect">
            <a:avLst/>
          </a:prstGeom>
          <a:noFill/>
        </p:spPr>
        <p:txBody>
          <a:bodyPr wrap="square" rtlCol="0">
            <a:spAutoFit/>
          </a:bodyPr>
          <a:lstStyle/>
          <a:p>
            <a:pPr marL="180975" indent="-180975"/>
            <a:r>
              <a:rPr lang="de-CH" sz="2400" b="1" dirty="0">
                <a:solidFill>
                  <a:srgbClr val="FF0000"/>
                </a:solidFill>
                <a:latin typeface="+mj-lt"/>
              </a:rPr>
              <a:t>2. Reportagen im «Wir Holzbauer» und «Industriel du </a:t>
            </a:r>
            <a:r>
              <a:rPr lang="de-CH" sz="2400" b="1" dirty="0" err="1">
                <a:solidFill>
                  <a:srgbClr val="FF0000"/>
                </a:solidFill>
                <a:latin typeface="+mj-lt"/>
              </a:rPr>
              <a:t>bois</a:t>
            </a:r>
            <a:r>
              <a:rPr lang="de-CH" sz="2400" b="1" dirty="0">
                <a:solidFill>
                  <a:srgbClr val="FF0000"/>
                </a:solidFill>
                <a:latin typeface="+mj-lt"/>
              </a:rPr>
              <a:t>» (IDB)</a:t>
            </a:r>
            <a:endParaRPr lang="de-CH" b="1" dirty="0">
              <a:latin typeface="+mj-lt"/>
            </a:endParaRPr>
          </a:p>
        </p:txBody>
      </p:sp>
      <p:sp>
        <p:nvSpPr>
          <p:cNvPr id="6" name="Textfeld 5">
            <a:extLst>
              <a:ext uri="{FF2B5EF4-FFF2-40B4-BE49-F238E27FC236}">
                <a16:creationId xmlns:a16="http://schemas.microsoft.com/office/drawing/2014/main" id="{AD2FBDBD-BCBA-7A00-154A-65C5CD8074B0}"/>
              </a:ext>
            </a:extLst>
          </p:cNvPr>
          <p:cNvSpPr txBox="1"/>
          <p:nvPr/>
        </p:nvSpPr>
        <p:spPr>
          <a:xfrm>
            <a:off x="550862" y="2565123"/>
            <a:ext cx="7868309" cy="2801473"/>
          </a:xfrm>
          <a:prstGeom prst="rect">
            <a:avLst/>
          </a:prstGeom>
          <a:noFill/>
        </p:spPr>
        <p:txBody>
          <a:bodyPr wrap="square" rtlCol="0" anchor="t">
            <a:spAutoFit/>
          </a:bodyPr>
          <a:lstStyle/>
          <a:p>
            <a:r>
              <a:rPr lang="de-CH" sz="2000" dirty="0">
                <a:latin typeface="+mj-lt"/>
              </a:rPr>
              <a:t>10 Reportagen à 1 Seite. Deutschschweiz und </a:t>
            </a:r>
            <a:r>
              <a:rPr lang="de-CH" sz="2000" dirty="0" err="1">
                <a:latin typeface="+mj-lt"/>
              </a:rPr>
              <a:t>Romandie</a:t>
            </a:r>
            <a:r>
              <a:rPr lang="de-CH" sz="2000" dirty="0">
                <a:latin typeface="+mj-lt"/>
              </a:rPr>
              <a:t>.</a:t>
            </a:r>
          </a:p>
          <a:p>
            <a:endParaRPr lang="de-CH" sz="2000" dirty="0">
              <a:highlight>
                <a:srgbClr val="FFFF00"/>
              </a:highlight>
              <a:latin typeface="+mj-lt"/>
            </a:endParaRPr>
          </a:p>
          <a:p>
            <a:pPr>
              <a:lnSpc>
                <a:spcPct val="115000"/>
              </a:lnSpc>
            </a:pPr>
            <a:r>
              <a:rPr lang="de-CH" sz="2000" dirty="0">
                <a:latin typeface="+mj-lt"/>
              </a:rPr>
              <a:t>Firmenporträts sollen gegenüber den </a:t>
            </a:r>
            <a:r>
              <a:rPr lang="de-CH" sz="2000" b="1" dirty="0">
                <a:latin typeface="+mj-lt"/>
              </a:rPr>
              <a:t>Holzbauern</a:t>
            </a:r>
            <a:r>
              <a:rPr lang="de-CH" sz="2000" dirty="0">
                <a:latin typeface="+mj-lt"/>
              </a:rPr>
              <a:t> die </a:t>
            </a:r>
            <a:r>
              <a:rPr lang="de-CH" sz="2000" b="1" dirty="0">
                <a:latin typeface="+mj-lt"/>
              </a:rPr>
              <a:t>Lieferfähigkeit, Vielseitigkeit und Innovationskraft der Holzindustrie aufzeigen.</a:t>
            </a:r>
          </a:p>
          <a:p>
            <a:pPr>
              <a:lnSpc>
                <a:spcPct val="115000"/>
              </a:lnSpc>
            </a:pPr>
            <a:endParaRPr lang="de-CH" sz="2000" b="1" dirty="0">
              <a:latin typeface="+mj-lt"/>
            </a:endParaRPr>
          </a:p>
          <a:p>
            <a:pPr>
              <a:lnSpc>
                <a:spcPct val="115000"/>
              </a:lnSpc>
            </a:pPr>
            <a:r>
              <a:rPr lang="de-CH" sz="2000" dirty="0">
                <a:latin typeface="+mj-lt"/>
              </a:rPr>
              <a:t>Alle Reportagen auf </a:t>
            </a:r>
            <a:br>
              <a:rPr lang="de-CH" sz="2000" dirty="0">
                <a:latin typeface="+mj-lt"/>
              </a:rPr>
            </a:br>
            <a:r>
              <a:rPr lang="de-CH" sz="2000" dirty="0">
                <a:latin typeface="+mj-lt"/>
              </a:rPr>
              <a:t>holz-bois.ch/schweizer-holz</a:t>
            </a:r>
          </a:p>
        </p:txBody>
      </p:sp>
      <p:pic>
        <p:nvPicPr>
          <p:cNvPr id="10" name="Grafik 9" descr="Ein Bild, das Text, draußen, Brücke, Screenshot enthält.&#10;&#10;Automatisch generierte Beschreibung">
            <a:extLst>
              <a:ext uri="{FF2B5EF4-FFF2-40B4-BE49-F238E27FC236}">
                <a16:creationId xmlns:a16="http://schemas.microsoft.com/office/drawing/2014/main" id="{1D63281A-F220-69BD-F685-308C4409DEBD}"/>
              </a:ext>
            </a:extLst>
          </p:cNvPr>
          <p:cNvPicPr>
            <a:picLocks noChangeAspect="1"/>
          </p:cNvPicPr>
          <p:nvPr/>
        </p:nvPicPr>
        <p:blipFill>
          <a:blip r:embed="rId4"/>
          <a:stretch>
            <a:fillRect/>
          </a:stretch>
        </p:blipFill>
        <p:spPr>
          <a:xfrm rot="321652">
            <a:off x="4365600" y="4281353"/>
            <a:ext cx="1406734" cy="1891744"/>
          </a:xfrm>
          <a:prstGeom prst="rect">
            <a:avLst/>
          </a:prstGeom>
          <a:ln w="3175">
            <a:solidFill>
              <a:schemeClr val="bg1">
                <a:lumMod val="65000"/>
              </a:schemeClr>
            </a:solidFill>
          </a:ln>
        </p:spPr>
      </p:pic>
      <p:pic>
        <p:nvPicPr>
          <p:cNvPr id="12" name="Grafik 11" descr="Ein Bild, das Person, Kleidung, Lächeln, Menschliches Gesicht enthält.&#10;&#10;Automatisch generierte Beschreibung">
            <a:extLst>
              <a:ext uri="{FF2B5EF4-FFF2-40B4-BE49-F238E27FC236}">
                <a16:creationId xmlns:a16="http://schemas.microsoft.com/office/drawing/2014/main" id="{B2C8BEC8-E2A5-7E50-EF38-AA1469186F8C}"/>
              </a:ext>
            </a:extLst>
          </p:cNvPr>
          <p:cNvPicPr>
            <a:picLocks noChangeAspect="1"/>
          </p:cNvPicPr>
          <p:nvPr/>
        </p:nvPicPr>
        <p:blipFill>
          <a:blip r:embed="rId5"/>
          <a:stretch>
            <a:fillRect/>
          </a:stretch>
        </p:blipFill>
        <p:spPr>
          <a:xfrm>
            <a:off x="5272168" y="4029063"/>
            <a:ext cx="1492133" cy="2014898"/>
          </a:xfrm>
          <a:prstGeom prst="rect">
            <a:avLst/>
          </a:prstGeom>
          <a:ln w="3175">
            <a:solidFill>
              <a:schemeClr val="bg1">
                <a:lumMod val="65000"/>
              </a:schemeClr>
            </a:solidFill>
          </a:ln>
        </p:spPr>
      </p:pic>
      <p:pic>
        <p:nvPicPr>
          <p:cNvPr id="8" name="Grafik 7">
            <a:extLst>
              <a:ext uri="{FF2B5EF4-FFF2-40B4-BE49-F238E27FC236}">
                <a16:creationId xmlns:a16="http://schemas.microsoft.com/office/drawing/2014/main" id="{0590C6EF-9D0C-EBAE-AF15-95ED1093B9B5}"/>
              </a:ext>
            </a:extLst>
          </p:cNvPr>
          <p:cNvPicPr>
            <a:picLocks noChangeAspect="1"/>
          </p:cNvPicPr>
          <p:nvPr/>
        </p:nvPicPr>
        <p:blipFill>
          <a:blip r:embed="rId6"/>
          <a:stretch>
            <a:fillRect/>
          </a:stretch>
        </p:blipFill>
        <p:spPr>
          <a:xfrm>
            <a:off x="8117726" y="2442116"/>
            <a:ext cx="2704682" cy="3601845"/>
          </a:xfrm>
          <a:prstGeom prst="rect">
            <a:avLst/>
          </a:prstGeom>
        </p:spPr>
      </p:pic>
    </p:spTree>
    <p:extLst>
      <p:ext uri="{BB962C8B-B14F-4D97-AF65-F5344CB8AC3E}">
        <p14:creationId xmlns:p14="http://schemas.microsoft.com/office/powerpoint/2010/main" val="32647020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Text, Im Haus, Hut enthält.&#10;&#10;Automatisch generierte Beschreibung">
            <a:extLst>
              <a:ext uri="{FF2B5EF4-FFF2-40B4-BE49-F238E27FC236}">
                <a16:creationId xmlns:a16="http://schemas.microsoft.com/office/drawing/2014/main" id="{34FA4621-F572-EB1E-A73D-DD7C55BAFA64}"/>
              </a:ext>
            </a:extLst>
          </p:cNvPr>
          <p:cNvPicPr>
            <a:picLocks noChangeAspect="1"/>
          </p:cNvPicPr>
          <p:nvPr/>
        </p:nvPicPr>
        <p:blipFill rotWithShape="1">
          <a:blip r:embed="rId3"/>
          <a:srcRect l="3476" r="4058" b="4367"/>
          <a:stretch/>
        </p:blipFill>
        <p:spPr>
          <a:xfrm rot="10800000">
            <a:off x="550863" y="3014980"/>
            <a:ext cx="4256891" cy="2929238"/>
          </a:xfrm>
          <a:prstGeom prst="rect">
            <a:avLst/>
          </a:prstGeom>
        </p:spPr>
      </p:pic>
      <p:sp>
        <p:nvSpPr>
          <p:cNvPr id="2" name="Datumsplatzhalter 1">
            <a:extLst>
              <a:ext uri="{FF2B5EF4-FFF2-40B4-BE49-F238E27FC236}">
                <a16:creationId xmlns:a16="http://schemas.microsoft.com/office/drawing/2014/main" id="{51F83D9B-9653-0E60-8A85-5EBB37339042}"/>
              </a:ext>
            </a:extLst>
          </p:cNvPr>
          <p:cNvSpPr>
            <a:spLocks noGrp="1"/>
          </p:cNvSpPr>
          <p:nvPr>
            <p:ph type="dt" sz="half" idx="2"/>
          </p:nvPr>
        </p:nvSpPr>
        <p:spPr/>
        <p:txBody>
          <a:bodyPr/>
          <a:lstStyle/>
          <a:p>
            <a:r>
              <a:rPr lang="de-DE"/>
              <a:t>26.04.2024</a:t>
            </a:r>
            <a:endParaRPr lang="de-CH" dirty="0"/>
          </a:p>
        </p:txBody>
      </p:sp>
      <p:sp>
        <p:nvSpPr>
          <p:cNvPr id="3" name="Fußzeilenplatzhalter 2">
            <a:extLst>
              <a:ext uri="{FF2B5EF4-FFF2-40B4-BE49-F238E27FC236}">
                <a16:creationId xmlns:a16="http://schemas.microsoft.com/office/drawing/2014/main" id="{F3107680-4820-BCD0-5A1C-5CAA11B3349F}"/>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CFB9C857-5679-E7A0-C790-B2CBF6D4BDD2}"/>
              </a:ext>
            </a:extLst>
          </p:cNvPr>
          <p:cNvSpPr>
            <a:spLocks noGrp="1"/>
          </p:cNvSpPr>
          <p:nvPr>
            <p:ph type="sldNum" sz="quarter" idx="4"/>
          </p:nvPr>
        </p:nvSpPr>
        <p:spPr/>
        <p:txBody>
          <a:bodyPr/>
          <a:lstStyle/>
          <a:p>
            <a:r>
              <a:rPr lang="de-CH"/>
              <a:t>Seite </a:t>
            </a:r>
            <a:fld id="{8B3782EF-3E5A-1447-BAF7-0181E8595BB2}" type="slidenum">
              <a:rPr lang="de-CH" smtClean="0"/>
              <a:pPr/>
              <a:t>11</a:t>
            </a:fld>
            <a:endParaRPr lang="de-CH"/>
          </a:p>
        </p:txBody>
      </p:sp>
      <p:sp>
        <p:nvSpPr>
          <p:cNvPr id="5" name="Titel 4">
            <a:extLst>
              <a:ext uri="{FF2B5EF4-FFF2-40B4-BE49-F238E27FC236}">
                <a16:creationId xmlns:a16="http://schemas.microsoft.com/office/drawing/2014/main" id="{E26E4715-9DD8-00AA-342F-03286BFC3633}"/>
              </a:ext>
            </a:extLst>
          </p:cNvPr>
          <p:cNvSpPr>
            <a:spLocks noGrp="1"/>
          </p:cNvSpPr>
          <p:nvPr>
            <p:ph type="title"/>
          </p:nvPr>
        </p:nvSpPr>
        <p:spPr/>
        <p:txBody>
          <a:bodyPr/>
          <a:lstStyle/>
          <a:p>
            <a:r>
              <a:rPr lang="de-CH" dirty="0"/>
              <a:t>Aktivitätsfelder der Industriekampagne</a:t>
            </a:r>
          </a:p>
        </p:txBody>
      </p:sp>
      <p:sp>
        <p:nvSpPr>
          <p:cNvPr id="10" name="Textplatzhalter 5">
            <a:extLst>
              <a:ext uri="{FF2B5EF4-FFF2-40B4-BE49-F238E27FC236}">
                <a16:creationId xmlns:a16="http://schemas.microsoft.com/office/drawing/2014/main" id="{87A21E1C-0FE3-5E13-CD85-4FAAA6D6F125}"/>
              </a:ext>
            </a:extLst>
          </p:cNvPr>
          <p:cNvSpPr>
            <a:spLocks noGrp="1"/>
          </p:cNvSpPr>
          <p:nvPr>
            <p:ph type="body" sz="quarter" idx="10"/>
          </p:nvPr>
        </p:nvSpPr>
        <p:spPr>
          <a:xfrm>
            <a:off x="550862" y="1792570"/>
            <a:ext cx="11117727" cy="751910"/>
          </a:xfrm>
        </p:spPr>
        <p:txBody>
          <a:bodyPr/>
          <a:lstStyle/>
          <a:p>
            <a:r>
              <a:rPr lang="de-CH" sz="2400" b="1" dirty="0">
                <a:solidFill>
                  <a:srgbClr val="FF0000"/>
                </a:solidFill>
              </a:rPr>
              <a:t>3. Marketing Kit und Referate</a:t>
            </a:r>
            <a:endParaRPr lang="de-CH" dirty="0">
              <a:effectLst/>
              <a:latin typeface="+mj-lt"/>
              <a:ea typeface="Calibri" panose="020F0502020204030204" pitchFamily="34" charset="0"/>
            </a:endParaRPr>
          </a:p>
        </p:txBody>
      </p:sp>
      <p:pic>
        <p:nvPicPr>
          <p:cNvPr id="13" name="Grafik 12">
            <a:extLst>
              <a:ext uri="{FF2B5EF4-FFF2-40B4-BE49-F238E27FC236}">
                <a16:creationId xmlns:a16="http://schemas.microsoft.com/office/drawing/2014/main" id="{B4E0CEF6-449D-ABB9-55B6-2F6C5F50D066}"/>
              </a:ext>
            </a:extLst>
          </p:cNvPr>
          <p:cNvPicPr>
            <a:picLocks noChangeAspect="1"/>
          </p:cNvPicPr>
          <p:nvPr/>
        </p:nvPicPr>
        <p:blipFill>
          <a:blip r:embed="rId4"/>
          <a:stretch>
            <a:fillRect/>
          </a:stretch>
        </p:blipFill>
        <p:spPr>
          <a:xfrm>
            <a:off x="576928" y="2277870"/>
            <a:ext cx="627635" cy="632800"/>
          </a:xfrm>
          <a:prstGeom prst="rect">
            <a:avLst/>
          </a:prstGeom>
        </p:spPr>
      </p:pic>
      <p:pic>
        <p:nvPicPr>
          <p:cNvPr id="14" name="Grafik 13">
            <a:extLst>
              <a:ext uri="{FF2B5EF4-FFF2-40B4-BE49-F238E27FC236}">
                <a16:creationId xmlns:a16="http://schemas.microsoft.com/office/drawing/2014/main" id="{45663875-C7A5-6D7E-FF4F-8299BA4BEC0A}"/>
              </a:ext>
            </a:extLst>
          </p:cNvPr>
          <p:cNvPicPr>
            <a:picLocks noChangeAspect="1"/>
          </p:cNvPicPr>
          <p:nvPr/>
        </p:nvPicPr>
        <p:blipFill>
          <a:blip r:embed="rId5"/>
          <a:stretch>
            <a:fillRect/>
          </a:stretch>
        </p:blipFill>
        <p:spPr>
          <a:xfrm>
            <a:off x="6024628" y="2350811"/>
            <a:ext cx="562715" cy="559859"/>
          </a:xfrm>
          <a:prstGeom prst="rect">
            <a:avLst/>
          </a:prstGeom>
        </p:spPr>
      </p:pic>
      <p:pic>
        <p:nvPicPr>
          <p:cNvPr id="9" name="Grafik 8">
            <a:extLst>
              <a:ext uri="{FF2B5EF4-FFF2-40B4-BE49-F238E27FC236}">
                <a16:creationId xmlns:a16="http://schemas.microsoft.com/office/drawing/2014/main" id="{B62310AA-2E3F-01F2-7249-F9EEB159DC7E}"/>
              </a:ext>
            </a:extLst>
          </p:cNvPr>
          <p:cNvPicPr>
            <a:picLocks noChangeAspect="1"/>
          </p:cNvPicPr>
          <p:nvPr/>
        </p:nvPicPr>
        <p:blipFill>
          <a:blip r:embed="rId6"/>
          <a:stretch>
            <a:fillRect/>
          </a:stretch>
        </p:blipFill>
        <p:spPr>
          <a:xfrm>
            <a:off x="5987455" y="3014980"/>
            <a:ext cx="5181227" cy="2929238"/>
          </a:xfrm>
          <a:prstGeom prst="rect">
            <a:avLst/>
          </a:prstGeom>
        </p:spPr>
      </p:pic>
    </p:spTree>
    <p:extLst>
      <p:ext uri="{BB962C8B-B14F-4D97-AF65-F5344CB8AC3E}">
        <p14:creationId xmlns:p14="http://schemas.microsoft.com/office/powerpoint/2010/main" val="31751500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m 7">
            <a:extLst>
              <a:ext uri="{FF2B5EF4-FFF2-40B4-BE49-F238E27FC236}">
                <a16:creationId xmlns:a16="http://schemas.microsoft.com/office/drawing/2014/main" id="{8E8EF8AD-5161-9D40-D8B2-92A30800A60A}"/>
              </a:ext>
            </a:extLst>
          </p:cNvPr>
          <p:cNvGraphicFramePr/>
          <p:nvPr>
            <p:extLst>
              <p:ext uri="{D42A27DB-BD31-4B8C-83A1-F6EECF244321}">
                <p14:modId xmlns:p14="http://schemas.microsoft.com/office/powerpoint/2010/main" val="1653639089"/>
              </p:ext>
            </p:extLst>
          </p:nvPr>
        </p:nvGraphicFramePr>
        <p:xfrm>
          <a:off x="1573743" y="1266050"/>
          <a:ext cx="7256748" cy="4683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Datumsplatzhalter 1">
            <a:extLst>
              <a:ext uri="{FF2B5EF4-FFF2-40B4-BE49-F238E27FC236}">
                <a16:creationId xmlns:a16="http://schemas.microsoft.com/office/drawing/2014/main" id="{8563D3C1-7A2D-4E4B-9D2C-656E2C952B80}"/>
              </a:ext>
            </a:extLst>
          </p:cNvPr>
          <p:cNvSpPr>
            <a:spLocks noGrp="1"/>
          </p:cNvSpPr>
          <p:nvPr>
            <p:ph type="dt" sz="half" idx="2"/>
          </p:nvPr>
        </p:nvSpPr>
        <p:spPr/>
        <p:txBody>
          <a:bodyPr/>
          <a:lstStyle/>
          <a:p>
            <a:r>
              <a:rPr lang="de-DE" dirty="0"/>
              <a:t>26.04.2024</a:t>
            </a:r>
            <a:endParaRPr lang="de-CH" dirty="0"/>
          </a:p>
          <a:p>
            <a:endParaRPr lang="de-CH" dirty="0"/>
          </a:p>
        </p:txBody>
      </p:sp>
      <p:sp>
        <p:nvSpPr>
          <p:cNvPr id="3" name="Fußzeilenplatzhalter 2">
            <a:extLst>
              <a:ext uri="{FF2B5EF4-FFF2-40B4-BE49-F238E27FC236}">
                <a16:creationId xmlns:a16="http://schemas.microsoft.com/office/drawing/2014/main" id="{74444FC8-EB5D-394F-A613-FF54C8F91899}"/>
              </a:ext>
            </a:extLst>
          </p:cNvPr>
          <p:cNvSpPr>
            <a:spLocks noGrp="1"/>
          </p:cNvSpPr>
          <p:nvPr>
            <p:ph type="ftr" sz="quarter" idx="3"/>
          </p:nvPr>
        </p:nvSpPr>
        <p:spPr/>
        <p:txBody>
          <a:bodyPr/>
          <a:lstStyle/>
          <a:p>
            <a:r>
              <a:rPr lang="de-CH"/>
              <a:t>Marketing Schweizer Holz - Industriekampagne</a:t>
            </a:r>
            <a:endParaRPr lang="de-CH" dirty="0"/>
          </a:p>
        </p:txBody>
      </p:sp>
      <p:sp>
        <p:nvSpPr>
          <p:cNvPr id="4" name="Foliennummernplatzhalter 3">
            <a:extLst>
              <a:ext uri="{FF2B5EF4-FFF2-40B4-BE49-F238E27FC236}">
                <a16:creationId xmlns:a16="http://schemas.microsoft.com/office/drawing/2014/main" id="{F04F72AA-690A-8946-8036-C7C78264C19E}"/>
              </a:ext>
            </a:extLst>
          </p:cNvPr>
          <p:cNvSpPr>
            <a:spLocks noGrp="1"/>
          </p:cNvSpPr>
          <p:nvPr>
            <p:ph type="sldNum" sz="quarter" idx="4"/>
          </p:nvPr>
        </p:nvSpPr>
        <p:spPr/>
        <p:txBody>
          <a:bodyPr/>
          <a:lstStyle/>
          <a:p>
            <a:r>
              <a:rPr lang="de-CH"/>
              <a:t>Seite </a:t>
            </a:r>
            <a:fld id="{8B3782EF-3E5A-1447-BAF7-0181E8595BB2}" type="slidenum">
              <a:rPr lang="de-CH"/>
              <a:pPr/>
              <a:t>12</a:t>
            </a:fld>
            <a:endParaRPr lang="de-CH"/>
          </a:p>
        </p:txBody>
      </p:sp>
      <p:sp>
        <p:nvSpPr>
          <p:cNvPr id="6" name="Titel 5">
            <a:extLst>
              <a:ext uri="{FF2B5EF4-FFF2-40B4-BE49-F238E27FC236}">
                <a16:creationId xmlns:a16="http://schemas.microsoft.com/office/drawing/2014/main" id="{F47E48A9-5520-DF25-936C-4407B3030E91}"/>
              </a:ext>
            </a:extLst>
          </p:cNvPr>
          <p:cNvSpPr>
            <a:spLocks noGrp="1"/>
          </p:cNvSpPr>
          <p:nvPr>
            <p:ph type="title"/>
          </p:nvPr>
        </p:nvSpPr>
        <p:spPr/>
        <p:txBody>
          <a:bodyPr/>
          <a:lstStyle/>
          <a:p>
            <a:r>
              <a:rPr lang="de-DE" dirty="0"/>
              <a:t>Kommunikationsziele</a:t>
            </a:r>
            <a:endParaRPr lang="de-CH" dirty="0"/>
          </a:p>
        </p:txBody>
      </p:sp>
    </p:spTree>
    <p:extLst>
      <p:ext uri="{BB962C8B-B14F-4D97-AF65-F5344CB8AC3E}">
        <p14:creationId xmlns:p14="http://schemas.microsoft.com/office/powerpoint/2010/main" val="13968110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m 7">
            <a:extLst>
              <a:ext uri="{FF2B5EF4-FFF2-40B4-BE49-F238E27FC236}">
                <a16:creationId xmlns:a16="http://schemas.microsoft.com/office/drawing/2014/main" id="{8E8EF8AD-5161-9D40-D8B2-92A30800A60A}"/>
              </a:ext>
            </a:extLst>
          </p:cNvPr>
          <p:cNvGraphicFramePr/>
          <p:nvPr>
            <p:extLst>
              <p:ext uri="{D42A27DB-BD31-4B8C-83A1-F6EECF244321}">
                <p14:modId xmlns:p14="http://schemas.microsoft.com/office/powerpoint/2010/main" val="2105807439"/>
              </p:ext>
            </p:extLst>
          </p:nvPr>
        </p:nvGraphicFramePr>
        <p:xfrm>
          <a:off x="2091797" y="1249710"/>
          <a:ext cx="8074083" cy="4683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Datumsplatzhalter 1">
            <a:extLst>
              <a:ext uri="{FF2B5EF4-FFF2-40B4-BE49-F238E27FC236}">
                <a16:creationId xmlns:a16="http://schemas.microsoft.com/office/drawing/2014/main" id="{8563D3C1-7A2D-4E4B-9D2C-656E2C952B80}"/>
              </a:ext>
            </a:extLst>
          </p:cNvPr>
          <p:cNvSpPr>
            <a:spLocks noGrp="1"/>
          </p:cNvSpPr>
          <p:nvPr>
            <p:ph type="dt" sz="half" idx="2"/>
          </p:nvPr>
        </p:nvSpPr>
        <p:spPr/>
        <p:txBody>
          <a:bodyPr/>
          <a:lstStyle/>
          <a:p>
            <a:r>
              <a:rPr lang="de-DE" dirty="0"/>
              <a:t>26.04.2024</a:t>
            </a:r>
            <a:endParaRPr lang="de-CH" dirty="0"/>
          </a:p>
          <a:p>
            <a:endParaRPr lang="de-CH" dirty="0"/>
          </a:p>
        </p:txBody>
      </p:sp>
      <p:sp>
        <p:nvSpPr>
          <p:cNvPr id="3" name="Fußzeilenplatzhalter 2">
            <a:extLst>
              <a:ext uri="{FF2B5EF4-FFF2-40B4-BE49-F238E27FC236}">
                <a16:creationId xmlns:a16="http://schemas.microsoft.com/office/drawing/2014/main" id="{74444FC8-EB5D-394F-A613-FF54C8F91899}"/>
              </a:ext>
            </a:extLst>
          </p:cNvPr>
          <p:cNvSpPr>
            <a:spLocks noGrp="1"/>
          </p:cNvSpPr>
          <p:nvPr>
            <p:ph type="ftr" sz="quarter" idx="3"/>
          </p:nvPr>
        </p:nvSpPr>
        <p:spPr/>
        <p:txBody>
          <a:bodyPr/>
          <a:lstStyle/>
          <a:p>
            <a:r>
              <a:rPr lang="de-CH"/>
              <a:t>Marketing Schweizer Holz - Industriekampagne</a:t>
            </a:r>
            <a:endParaRPr lang="de-CH" dirty="0"/>
          </a:p>
        </p:txBody>
      </p:sp>
      <p:sp>
        <p:nvSpPr>
          <p:cNvPr id="4" name="Foliennummernplatzhalter 3">
            <a:extLst>
              <a:ext uri="{FF2B5EF4-FFF2-40B4-BE49-F238E27FC236}">
                <a16:creationId xmlns:a16="http://schemas.microsoft.com/office/drawing/2014/main" id="{F04F72AA-690A-8946-8036-C7C78264C19E}"/>
              </a:ext>
            </a:extLst>
          </p:cNvPr>
          <p:cNvSpPr>
            <a:spLocks noGrp="1"/>
          </p:cNvSpPr>
          <p:nvPr>
            <p:ph type="sldNum" sz="quarter" idx="4"/>
          </p:nvPr>
        </p:nvSpPr>
        <p:spPr/>
        <p:txBody>
          <a:bodyPr/>
          <a:lstStyle/>
          <a:p>
            <a:r>
              <a:rPr lang="de-CH"/>
              <a:t>Seite </a:t>
            </a:r>
            <a:fld id="{8B3782EF-3E5A-1447-BAF7-0181E8595BB2}" type="slidenum">
              <a:rPr lang="de-CH"/>
              <a:pPr/>
              <a:t>13</a:t>
            </a:fld>
            <a:endParaRPr lang="de-CH"/>
          </a:p>
        </p:txBody>
      </p:sp>
      <p:sp>
        <p:nvSpPr>
          <p:cNvPr id="6" name="Titel 5">
            <a:extLst>
              <a:ext uri="{FF2B5EF4-FFF2-40B4-BE49-F238E27FC236}">
                <a16:creationId xmlns:a16="http://schemas.microsoft.com/office/drawing/2014/main" id="{F47E48A9-5520-DF25-936C-4407B3030E91}"/>
              </a:ext>
            </a:extLst>
          </p:cNvPr>
          <p:cNvSpPr>
            <a:spLocks noGrp="1"/>
          </p:cNvSpPr>
          <p:nvPr>
            <p:ph type="title"/>
          </p:nvPr>
        </p:nvSpPr>
        <p:spPr/>
        <p:txBody>
          <a:bodyPr/>
          <a:lstStyle/>
          <a:p>
            <a:r>
              <a:rPr lang="de-DE" dirty="0"/>
              <a:t>Bekanntheit und Kauf</a:t>
            </a:r>
            <a:endParaRPr lang="de-CH" dirty="0"/>
          </a:p>
        </p:txBody>
      </p:sp>
    </p:spTree>
    <p:extLst>
      <p:ext uri="{BB962C8B-B14F-4D97-AF65-F5344CB8AC3E}">
        <p14:creationId xmlns:p14="http://schemas.microsoft.com/office/powerpoint/2010/main" val="5768603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0CE7AB85-ED90-580E-1FE7-37C1DA3315D3}"/>
              </a:ext>
            </a:extLst>
          </p:cNvPr>
          <p:cNvSpPr/>
          <p:nvPr/>
        </p:nvSpPr>
        <p:spPr>
          <a:xfrm>
            <a:off x="524748" y="4294492"/>
            <a:ext cx="11090275" cy="1639118"/>
          </a:xfrm>
          <a:prstGeom prst="rect">
            <a:avLst/>
          </a:prstGeom>
          <a:solidFill>
            <a:schemeClr val="accent4"/>
          </a:solidFill>
        </p:spPr>
        <p:style>
          <a:lnRef idx="2">
            <a:schemeClr val="accent4"/>
          </a:lnRef>
          <a:fillRef idx="1">
            <a:schemeClr val="lt1"/>
          </a:fillRef>
          <a:effectRef idx="0">
            <a:schemeClr val="accent4"/>
          </a:effectRef>
          <a:fontRef idx="minor">
            <a:schemeClr val="dk1"/>
          </a:fontRef>
        </p:style>
        <p:txBody>
          <a:bodyPr rtlCol="0" anchor="ctr"/>
          <a:lstStyle/>
          <a:p>
            <a:pPr algn="ctr"/>
            <a:endParaRPr lang="de-CH"/>
          </a:p>
        </p:txBody>
      </p:sp>
      <p:graphicFrame>
        <p:nvGraphicFramePr>
          <p:cNvPr id="8" name="Diagramm 7">
            <a:extLst>
              <a:ext uri="{FF2B5EF4-FFF2-40B4-BE49-F238E27FC236}">
                <a16:creationId xmlns:a16="http://schemas.microsoft.com/office/drawing/2014/main" id="{8E8EF8AD-5161-9D40-D8B2-92A30800A60A}"/>
              </a:ext>
            </a:extLst>
          </p:cNvPr>
          <p:cNvGraphicFramePr/>
          <p:nvPr/>
        </p:nvGraphicFramePr>
        <p:xfrm>
          <a:off x="2091797" y="1249710"/>
          <a:ext cx="8074083" cy="4683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Datumsplatzhalter 1">
            <a:extLst>
              <a:ext uri="{FF2B5EF4-FFF2-40B4-BE49-F238E27FC236}">
                <a16:creationId xmlns:a16="http://schemas.microsoft.com/office/drawing/2014/main" id="{8563D3C1-7A2D-4E4B-9D2C-656E2C952B80}"/>
              </a:ext>
            </a:extLst>
          </p:cNvPr>
          <p:cNvSpPr>
            <a:spLocks noGrp="1"/>
          </p:cNvSpPr>
          <p:nvPr>
            <p:ph type="dt" sz="half" idx="2"/>
          </p:nvPr>
        </p:nvSpPr>
        <p:spPr/>
        <p:txBody>
          <a:bodyPr/>
          <a:lstStyle/>
          <a:p>
            <a:r>
              <a:rPr lang="de-DE" dirty="0"/>
              <a:t>26.04.2024</a:t>
            </a:r>
            <a:endParaRPr lang="de-CH" dirty="0"/>
          </a:p>
          <a:p>
            <a:endParaRPr lang="de-CH" dirty="0"/>
          </a:p>
        </p:txBody>
      </p:sp>
      <p:sp>
        <p:nvSpPr>
          <p:cNvPr id="3" name="Fußzeilenplatzhalter 2">
            <a:extLst>
              <a:ext uri="{FF2B5EF4-FFF2-40B4-BE49-F238E27FC236}">
                <a16:creationId xmlns:a16="http://schemas.microsoft.com/office/drawing/2014/main" id="{74444FC8-EB5D-394F-A613-FF54C8F91899}"/>
              </a:ext>
            </a:extLst>
          </p:cNvPr>
          <p:cNvSpPr>
            <a:spLocks noGrp="1"/>
          </p:cNvSpPr>
          <p:nvPr>
            <p:ph type="ftr" sz="quarter" idx="3"/>
          </p:nvPr>
        </p:nvSpPr>
        <p:spPr/>
        <p:txBody>
          <a:bodyPr/>
          <a:lstStyle/>
          <a:p>
            <a:r>
              <a:rPr lang="de-CH"/>
              <a:t>Marketing Schweizer Holz - Industriekampagne</a:t>
            </a:r>
            <a:endParaRPr lang="de-CH" dirty="0"/>
          </a:p>
        </p:txBody>
      </p:sp>
      <p:sp>
        <p:nvSpPr>
          <p:cNvPr id="4" name="Foliennummernplatzhalter 3">
            <a:extLst>
              <a:ext uri="{FF2B5EF4-FFF2-40B4-BE49-F238E27FC236}">
                <a16:creationId xmlns:a16="http://schemas.microsoft.com/office/drawing/2014/main" id="{F04F72AA-690A-8946-8036-C7C78264C19E}"/>
              </a:ext>
            </a:extLst>
          </p:cNvPr>
          <p:cNvSpPr>
            <a:spLocks noGrp="1"/>
          </p:cNvSpPr>
          <p:nvPr>
            <p:ph type="sldNum" sz="quarter" idx="4"/>
          </p:nvPr>
        </p:nvSpPr>
        <p:spPr/>
        <p:txBody>
          <a:bodyPr/>
          <a:lstStyle/>
          <a:p>
            <a:r>
              <a:rPr lang="de-CH"/>
              <a:t>Seite </a:t>
            </a:r>
            <a:fld id="{8B3782EF-3E5A-1447-BAF7-0181E8595BB2}" type="slidenum">
              <a:rPr lang="de-CH"/>
              <a:pPr/>
              <a:t>14</a:t>
            </a:fld>
            <a:endParaRPr lang="de-CH"/>
          </a:p>
        </p:txBody>
      </p:sp>
      <p:sp>
        <p:nvSpPr>
          <p:cNvPr id="6" name="Titel 5">
            <a:extLst>
              <a:ext uri="{FF2B5EF4-FFF2-40B4-BE49-F238E27FC236}">
                <a16:creationId xmlns:a16="http://schemas.microsoft.com/office/drawing/2014/main" id="{F47E48A9-5520-DF25-936C-4407B3030E91}"/>
              </a:ext>
            </a:extLst>
          </p:cNvPr>
          <p:cNvSpPr>
            <a:spLocks noGrp="1"/>
          </p:cNvSpPr>
          <p:nvPr>
            <p:ph type="title"/>
          </p:nvPr>
        </p:nvSpPr>
        <p:spPr/>
        <p:txBody>
          <a:bodyPr/>
          <a:lstStyle/>
          <a:p>
            <a:r>
              <a:rPr lang="de-DE" dirty="0"/>
              <a:t>Bekanntheit und Kauf</a:t>
            </a:r>
            <a:endParaRPr lang="de-CH" dirty="0"/>
          </a:p>
        </p:txBody>
      </p:sp>
    </p:spTree>
    <p:extLst>
      <p:ext uri="{BB962C8B-B14F-4D97-AF65-F5344CB8AC3E}">
        <p14:creationId xmlns:p14="http://schemas.microsoft.com/office/powerpoint/2010/main" val="28319695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9C3EC60-48AB-194B-8880-18CE9A3523DB}"/>
              </a:ext>
            </a:extLst>
          </p:cNvPr>
          <p:cNvSpPr>
            <a:spLocks noGrp="1"/>
          </p:cNvSpPr>
          <p:nvPr>
            <p:ph type="dt" sz="half" idx="2"/>
          </p:nvPr>
        </p:nvSpPr>
        <p:spPr/>
        <p:txBody>
          <a:bodyPr/>
          <a:lstStyle/>
          <a:p>
            <a:r>
              <a:rPr lang="de-DE" dirty="0"/>
              <a:t>26.04.2024</a:t>
            </a:r>
            <a:endParaRPr lang="de-CH" dirty="0"/>
          </a:p>
          <a:p>
            <a:endParaRPr lang="de-CH" dirty="0"/>
          </a:p>
        </p:txBody>
      </p:sp>
      <p:sp>
        <p:nvSpPr>
          <p:cNvPr id="3" name="Fußzeilenplatzhalter 2">
            <a:extLst>
              <a:ext uri="{FF2B5EF4-FFF2-40B4-BE49-F238E27FC236}">
                <a16:creationId xmlns:a16="http://schemas.microsoft.com/office/drawing/2014/main" id="{223C53B0-28D7-1743-97F1-0B210D2842E1}"/>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1DB2F99E-E92B-1847-BB44-F22356403205}"/>
              </a:ext>
            </a:extLst>
          </p:cNvPr>
          <p:cNvSpPr>
            <a:spLocks noGrp="1"/>
          </p:cNvSpPr>
          <p:nvPr>
            <p:ph type="sldNum" sz="quarter" idx="4"/>
          </p:nvPr>
        </p:nvSpPr>
        <p:spPr/>
        <p:txBody>
          <a:bodyPr/>
          <a:lstStyle/>
          <a:p>
            <a:r>
              <a:rPr lang="de-CH"/>
              <a:t>Seite </a:t>
            </a:r>
            <a:fld id="{8B3782EF-3E5A-1447-BAF7-0181E8595BB2}" type="slidenum">
              <a:rPr lang="de-CH"/>
              <a:pPr/>
              <a:t>15</a:t>
            </a:fld>
            <a:endParaRPr lang="de-CH"/>
          </a:p>
        </p:txBody>
      </p:sp>
      <p:sp>
        <p:nvSpPr>
          <p:cNvPr id="5" name="Titel 4">
            <a:extLst>
              <a:ext uri="{FF2B5EF4-FFF2-40B4-BE49-F238E27FC236}">
                <a16:creationId xmlns:a16="http://schemas.microsoft.com/office/drawing/2014/main" id="{67346A96-C889-3243-91CB-F3E986D9B2E1}"/>
              </a:ext>
            </a:extLst>
          </p:cNvPr>
          <p:cNvSpPr>
            <a:spLocks noGrp="1"/>
          </p:cNvSpPr>
          <p:nvPr>
            <p:ph type="title"/>
          </p:nvPr>
        </p:nvSpPr>
        <p:spPr/>
        <p:txBody>
          <a:bodyPr/>
          <a:lstStyle/>
          <a:p>
            <a:r>
              <a:rPr lang="de-CH" dirty="0">
                <a:solidFill>
                  <a:srgbClr val="FF0000"/>
                </a:solidFill>
              </a:rPr>
              <a:t>Schweizer Holz begleitet Ihre Marke</a:t>
            </a:r>
            <a:br>
              <a:rPr lang="de-CH" dirty="0">
                <a:solidFill>
                  <a:srgbClr val="FF0000"/>
                </a:solidFill>
              </a:rPr>
            </a:br>
            <a:r>
              <a:rPr lang="de-CH" dirty="0">
                <a:solidFill>
                  <a:srgbClr val="000000"/>
                </a:solidFill>
              </a:rPr>
              <a:t>Integration in die Kommunikation</a:t>
            </a:r>
            <a:endParaRPr lang="de-CH" dirty="0"/>
          </a:p>
        </p:txBody>
      </p:sp>
      <p:sp>
        <p:nvSpPr>
          <p:cNvPr id="28" name="object 6">
            <a:extLst>
              <a:ext uri="{FF2B5EF4-FFF2-40B4-BE49-F238E27FC236}">
                <a16:creationId xmlns:a16="http://schemas.microsoft.com/office/drawing/2014/main" id="{2AB9419A-E0F1-894D-A96E-0297B11723B4}"/>
              </a:ext>
            </a:extLst>
          </p:cNvPr>
          <p:cNvSpPr/>
          <p:nvPr/>
        </p:nvSpPr>
        <p:spPr>
          <a:xfrm>
            <a:off x="919794" y="2167931"/>
            <a:ext cx="3196590" cy="3196590"/>
          </a:xfrm>
          <a:custGeom>
            <a:avLst/>
            <a:gdLst/>
            <a:ahLst/>
            <a:cxnLst/>
            <a:rect l="l" t="t" r="r" b="b"/>
            <a:pathLst>
              <a:path w="3196590" h="3196590">
                <a:moveTo>
                  <a:pt x="1598041" y="0"/>
                </a:moveTo>
                <a:lnTo>
                  <a:pt x="1550069" y="706"/>
                </a:lnTo>
                <a:lnTo>
                  <a:pt x="1502449" y="2811"/>
                </a:lnTo>
                <a:lnTo>
                  <a:pt x="1455200" y="6296"/>
                </a:lnTo>
                <a:lnTo>
                  <a:pt x="1408341" y="11141"/>
                </a:lnTo>
                <a:lnTo>
                  <a:pt x="1361894" y="17326"/>
                </a:lnTo>
                <a:lnTo>
                  <a:pt x="1315876" y="24832"/>
                </a:lnTo>
                <a:lnTo>
                  <a:pt x="1270309" y="33637"/>
                </a:lnTo>
                <a:lnTo>
                  <a:pt x="1225211" y="43723"/>
                </a:lnTo>
                <a:lnTo>
                  <a:pt x="1180604" y="55071"/>
                </a:lnTo>
                <a:lnTo>
                  <a:pt x="1136505" y="67659"/>
                </a:lnTo>
                <a:lnTo>
                  <a:pt x="1092936" y="81469"/>
                </a:lnTo>
                <a:lnTo>
                  <a:pt x="1049916" y="96480"/>
                </a:lnTo>
                <a:lnTo>
                  <a:pt x="1007464" y="112673"/>
                </a:lnTo>
                <a:lnTo>
                  <a:pt x="965601" y="130028"/>
                </a:lnTo>
                <a:lnTo>
                  <a:pt x="924347" y="148525"/>
                </a:lnTo>
                <a:lnTo>
                  <a:pt x="883720" y="168145"/>
                </a:lnTo>
                <a:lnTo>
                  <a:pt x="843741" y="188868"/>
                </a:lnTo>
                <a:lnTo>
                  <a:pt x="804430" y="210673"/>
                </a:lnTo>
                <a:lnTo>
                  <a:pt x="765807" y="233542"/>
                </a:lnTo>
                <a:lnTo>
                  <a:pt x="727890" y="257454"/>
                </a:lnTo>
                <a:lnTo>
                  <a:pt x="690701" y="282389"/>
                </a:lnTo>
                <a:lnTo>
                  <a:pt x="654258" y="308329"/>
                </a:lnTo>
                <a:lnTo>
                  <a:pt x="618582" y="335252"/>
                </a:lnTo>
                <a:lnTo>
                  <a:pt x="583692" y="363140"/>
                </a:lnTo>
                <a:lnTo>
                  <a:pt x="549608" y="391972"/>
                </a:lnTo>
                <a:lnTo>
                  <a:pt x="516350" y="421729"/>
                </a:lnTo>
                <a:lnTo>
                  <a:pt x="483938" y="452391"/>
                </a:lnTo>
                <a:lnTo>
                  <a:pt x="452391" y="483938"/>
                </a:lnTo>
                <a:lnTo>
                  <a:pt x="421729" y="516350"/>
                </a:lnTo>
                <a:lnTo>
                  <a:pt x="391972" y="549608"/>
                </a:lnTo>
                <a:lnTo>
                  <a:pt x="363140" y="583692"/>
                </a:lnTo>
                <a:lnTo>
                  <a:pt x="335252" y="618582"/>
                </a:lnTo>
                <a:lnTo>
                  <a:pt x="308329" y="654258"/>
                </a:lnTo>
                <a:lnTo>
                  <a:pt x="282389" y="690701"/>
                </a:lnTo>
                <a:lnTo>
                  <a:pt x="257454" y="727890"/>
                </a:lnTo>
                <a:lnTo>
                  <a:pt x="233542" y="765807"/>
                </a:lnTo>
                <a:lnTo>
                  <a:pt x="210673" y="804430"/>
                </a:lnTo>
                <a:lnTo>
                  <a:pt x="188868" y="843741"/>
                </a:lnTo>
                <a:lnTo>
                  <a:pt x="168145" y="883720"/>
                </a:lnTo>
                <a:lnTo>
                  <a:pt x="148525" y="924347"/>
                </a:lnTo>
                <a:lnTo>
                  <a:pt x="130028" y="965601"/>
                </a:lnTo>
                <a:lnTo>
                  <a:pt x="112673" y="1007464"/>
                </a:lnTo>
                <a:lnTo>
                  <a:pt x="96480" y="1049916"/>
                </a:lnTo>
                <a:lnTo>
                  <a:pt x="81469" y="1092936"/>
                </a:lnTo>
                <a:lnTo>
                  <a:pt x="67659" y="1136505"/>
                </a:lnTo>
                <a:lnTo>
                  <a:pt x="55071" y="1180604"/>
                </a:lnTo>
                <a:lnTo>
                  <a:pt x="43723" y="1225211"/>
                </a:lnTo>
                <a:lnTo>
                  <a:pt x="33637" y="1270309"/>
                </a:lnTo>
                <a:lnTo>
                  <a:pt x="24832" y="1315876"/>
                </a:lnTo>
                <a:lnTo>
                  <a:pt x="17326" y="1361894"/>
                </a:lnTo>
                <a:lnTo>
                  <a:pt x="11141" y="1408341"/>
                </a:lnTo>
                <a:lnTo>
                  <a:pt x="6296" y="1455200"/>
                </a:lnTo>
                <a:lnTo>
                  <a:pt x="2811" y="1502449"/>
                </a:lnTo>
                <a:lnTo>
                  <a:pt x="706" y="1550069"/>
                </a:lnTo>
                <a:lnTo>
                  <a:pt x="0" y="1598040"/>
                </a:lnTo>
                <a:lnTo>
                  <a:pt x="706" y="1646012"/>
                </a:lnTo>
                <a:lnTo>
                  <a:pt x="2811" y="1693632"/>
                </a:lnTo>
                <a:lnTo>
                  <a:pt x="6296" y="1740881"/>
                </a:lnTo>
                <a:lnTo>
                  <a:pt x="11141" y="1787740"/>
                </a:lnTo>
                <a:lnTo>
                  <a:pt x="17326" y="1834187"/>
                </a:lnTo>
                <a:lnTo>
                  <a:pt x="24832" y="1880205"/>
                </a:lnTo>
                <a:lnTo>
                  <a:pt x="33637" y="1925772"/>
                </a:lnTo>
                <a:lnTo>
                  <a:pt x="43723" y="1970870"/>
                </a:lnTo>
                <a:lnTo>
                  <a:pt x="55071" y="2015477"/>
                </a:lnTo>
                <a:lnTo>
                  <a:pt x="67659" y="2059576"/>
                </a:lnTo>
                <a:lnTo>
                  <a:pt x="81469" y="2103145"/>
                </a:lnTo>
                <a:lnTo>
                  <a:pt x="96480" y="2146165"/>
                </a:lnTo>
                <a:lnTo>
                  <a:pt x="112673" y="2188617"/>
                </a:lnTo>
                <a:lnTo>
                  <a:pt x="130028" y="2230480"/>
                </a:lnTo>
                <a:lnTo>
                  <a:pt x="148525" y="2271734"/>
                </a:lnTo>
                <a:lnTo>
                  <a:pt x="168145" y="2312361"/>
                </a:lnTo>
                <a:lnTo>
                  <a:pt x="188868" y="2352340"/>
                </a:lnTo>
                <a:lnTo>
                  <a:pt x="210673" y="2391651"/>
                </a:lnTo>
                <a:lnTo>
                  <a:pt x="233542" y="2430274"/>
                </a:lnTo>
                <a:lnTo>
                  <a:pt x="257454" y="2468191"/>
                </a:lnTo>
                <a:lnTo>
                  <a:pt x="282389" y="2505380"/>
                </a:lnTo>
                <a:lnTo>
                  <a:pt x="308329" y="2541823"/>
                </a:lnTo>
                <a:lnTo>
                  <a:pt x="335252" y="2577499"/>
                </a:lnTo>
                <a:lnTo>
                  <a:pt x="363140" y="2612389"/>
                </a:lnTo>
                <a:lnTo>
                  <a:pt x="391972" y="2646473"/>
                </a:lnTo>
                <a:lnTo>
                  <a:pt x="421729" y="2679731"/>
                </a:lnTo>
                <a:lnTo>
                  <a:pt x="452391" y="2712143"/>
                </a:lnTo>
                <a:lnTo>
                  <a:pt x="483938" y="2743690"/>
                </a:lnTo>
                <a:lnTo>
                  <a:pt x="516350" y="2774352"/>
                </a:lnTo>
                <a:lnTo>
                  <a:pt x="549608" y="2804109"/>
                </a:lnTo>
                <a:lnTo>
                  <a:pt x="583692" y="2832941"/>
                </a:lnTo>
                <a:lnTo>
                  <a:pt x="618582" y="2860829"/>
                </a:lnTo>
                <a:lnTo>
                  <a:pt x="654258" y="2887752"/>
                </a:lnTo>
                <a:lnTo>
                  <a:pt x="690701" y="2913692"/>
                </a:lnTo>
                <a:lnTo>
                  <a:pt x="727890" y="2938627"/>
                </a:lnTo>
                <a:lnTo>
                  <a:pt x="765807" y="2962539"/>
                </a:lnTo>
                <a:lnTo>
                  <a:pt x="804430" y="2985408"/>
                </a:lnTo>
                <a:lnTo>
                  <a:pt x="843741" y="3007213"/>
                </a:lnTo>
                <a:lnTo>
                  <a:pt x="883720" y="3027936"/>
                </a:lnTo>
                <a:lnTo>
                  <a:pt x="924347" y="3047556"/>
                </a:lnTo>
                <a:lnTo>
                  <a:pt x="965601" y="3066053"/>
                </a:lnTo>
                <a:lnTo>
                  <a:pt x="1007464" y="3083408"/>
                </a:lnTo>
                <a:lnTo>
                  <a:pt x="1049916" y="3099601"/>
                </a:lnTo>
                <a:lnTo>
                  <a:pt x="1092936" y="3114612"/>
                </a:lnTo>
                <a:lnTo>
                  <a:pt x="1136505" y="3128422"/>
                </a:lnTo>
                <a:lnTo>
                  <a:pt x="1180604" y="3141010"/>
                </a:lnTo>
                <a:lnTo>
                  <a:pt x="1225211" y="3152358"/>
                </a:lnTo>
                <a:lnTo>
                  <a:pt x="1270309" y="3162444"/>
                </a:lnTo>
                <a:lnTo>
                  <a:pt x="1315876" y="3171249"/>
                </a:lnTo>
                <a:lnTo>
                  <a:pt x="1361894" y="3178755"/>
                </a:lnTo>
                <a:lnTo>
                  <a:pt x="1408341" y="3184940"/>
                </a:lnTo>
                <a:lnTo>
                  <a:pt x="1455200" y="3189785"/>
                </a:lnTo>
                <a:lnTo>
                  <a:pt x="1502449" y="3193270"/>
                </a:lnTo>
                <a:lnTo>
                  <a:pt x="1550069" y="3195375"/>
                </a:lnTo>
                <a:lnTo>
                  <a:pt x="1598041" y="3196081"/>
                </a:lnTo>
                <a:lnTo>
                  <a:pt x="1646012" y="3195375"/>
                </a:lnTo>
                <a:lnTo>
                  <a:pt x="1693632" y="3193270"/>
                </a:lnTo>
                <a:lnTo>
                  <a:pt x="1740881" y="3189785"/>
                </a:lnTo>
                <a:lnTo>
                  <a:pt x="1787740" y="3184940"/>
                </a:lnTo>
                <a:lnTo>
                  <a:pt x="1834187" y="3178755"/>
                </a:lnTo>
                <a:lnTo>
                  <a:pt x="1880205" y="3171249"/>
                </a:lnTo>
                <a:lnTo>
                  <a:pt x="1925772" y="3162444"/>
                </a:lnTo>
                <a:lnTo>
                  <a:pt x="1970870" y="3152358"/>
                </a:lnTo>
                <a:lnTo>
                  <a:pt x="2015477" y="3141010"/>
                </a:lnTo>
                <a:lnTo>
                  <a:pt x="2059576" y="3128422"/>
                </a:lnTo>
                <a:lnTo>
                  <a:pt x="2103145" y="3114612"/>
                </a:lnTo>
                <a:lnTo>
                  <a:pt x="2146165" y="3099601"/>
                </a:lnTo>
                <a:lnTo>
                  <a:pt x="2188617" y="3083408"/>
                </a:lnTo>
                <a:lnTo>
                  <a:pt x="2230480" y="3066053"/>
                </a:lnTo>
                <a:lnTo>
                  <a:pt x="2271734" y="3047556"/>
                </a:lnTo>
                <a:lnTo>
                  <a:pt x="2312361" y="3027936"/>
                </a:lnTo>
                <a:lnTo>
                  <a:pt x="2352340" y="3007213"/>
                </a:lnTo>
                <a:lnTo>
                  <a:pt x="2391651" y="2985408"/>
                </a:lnTo>
                <a:lnTo>
                  <a:pt x="2430274" y="2962539"/>
                </a:lnTo>
                <a:lnTo>
                  <a:pt x="2468191" y="2938627"/>
                </a:lnTo>
                <a:lnTo>
                  <a:pt x="2505380" y="2913692"/>
                </a:lnTo>
                <a:lnTo>
                  <a:pt x="2541823" y="2887752"/>
                </a:lnTo>
                <a:lnTo>
                  <a:pt x="2577499" y="2860829"/>
                </a:lnTo>
                <a:lnTo>
                  <a:pt x="2612389" y="2832941"/>
                </a:lnTo>
                <a:lnTo>
                  <a:pt x="2646473" y="2804109"/>
                </a:lnTo>
                <a:lnTo>
                  <a:pt x="2679731" y="2774352"/>
                </a:lnTo>
                <a:lnTo>
                  <a:pt x="2712143" y="2743690"/>
                </a:lnTo>
                <a:lnTo>
                  <a:pt x="2743690" y="2712143"/>
                </a:lnTo>
                <a:lnTo>
                  <a:pt x="2774352" y="2679731"/>
                </a:lnTo>
                <a:lnTo>
                  <a:pt x="2804109" y="2646473"/>
                </a:lnTo>
                <a:lnTo>
                  <a:pt x="2832941" y="2612389"/>
                </a:lnTo>
                <a:lnTo>
                  <a:pt x="2860829" y="2577499"/>
                </a:lnTo>
                <a:lnTo>
                  <a:pt x="2887752" y="2541823"/>
                </a:lnTo>
                <a:lnTo>
                  <a:pt x="2913692" y="2505380"/>
                </a:lnTo>
                <a:lnTo>
                  <a:pt x="2938627" y="2468191"/>
                </a:lnTo>
                <a:lnTo>
                  <a:pt x="2962539" y="2430274"/>
                </a:lnTo>
                <a:lnTo>
                  <a:pt x="2985408" y="2391651"/>
                </a:lnTo>
                <a:lnTo>
                  <a:pt x="3007213" y="2352340"/>
                </a:lnTo>
                <a:lnTo>
                  <a:pt x="3027936" y="2312361"/>
                </a:lnTo>
                <a:lnTo>
                  <a:pt x="3047556" y="2271734"/>
                </a:lnTo>
                <a:lnTo>
                  <a:pt x="3066053" y="2230480"/>
                </a:lnTo>
                <a:lnTo>
                  <a:pt x="3083408" y="2188617"/>
                </a:lnTo>
                <a:lnTo>
                  <a:pt x="3099601" y="2146165"/>
                </a:lnTo>
                <a:lnTo>
                  <a:pt x="3114612" y="2103145"/>
                </a:lnTo>
                <a:lnTo>
                  <a:pt x="3128422" y="2059576"/>
                </a:lnTo>
                <a:lnTo>
                  <a:pt x="3141010" y="2015477"/>
                </a:lnTo>
                <a:lnTo>
                  <a:pt x="3152358" y="1970870"/>
                </a:lnTo>
                <a:lnTo>
                  <a:pt x="3162444" y="1925772"/>
                </a:lnTo>
                <a:lnTo>
                  <a:pt x="3171249" y="1880205"/>
                </a:lnTo>
                <a:lnTo>
                  <a:pt x="3178755" y="1834187"/>
                </a:lnTo>
                <a:lnTo>
                  <a:pt x="3184940" y="1787740"/>
                </a:lnTo>
                <a:lnTo>
                  <a:pt x="3189785" y="1740881"/>
                </a:lnTo>
                <a:lnTo>
                  <a:pt x="3193270" y="1693632"/>
                </a:lnTo>
                <a:lnTo>
                  <a:pt x="3195375" y="1646012"/>
                </a:lnTo>
                <a:lnTo>
                  <a:pt x="3196082" y="1598040"/>
                </a:lnTo>
                <a:lnTo>
                  <a:pt x="3195375" y="1550069"/>
                </a:lnTo>
                <a:lnTo>
                  <a:pt x="3193270" y="1502449"/>
                </a:lnTo>
                <a:lnTo>
                  <a:pt x="3189785" y="1455200"/>
                </a:lnTo>
                <a:lnTo>
                  <a:pt x="3184940" y="1408341"/>
                </a:lnTo>
                <a:lnTo>
                  <a:pt x="3178755" y="1361894"/>
                </a:lnTo>
                <a:lnTo>
                  <a:pt x="3171249" y="1315876"/>
                </a:lnTo>
                <a:lnTo>
                  <a:pt x="3162444" y="1270309"/>
                </a:lnTo>
                <a:lnTo>
                  <a:pt x="3152358" y="1225211"/>
                </a:lnTo>
                <a:lnTo>
                  <a:pt x="3141010" y="1180604"/>
                </a:lnTo>
                <a:lnTo>
                  <a:pt x="3128422" y="1136505"/>
                </a:lnTo>
                <a:lnTo>
                  <a:pt x="3114612" y="1092936"/>
                </a:lnTo>
                <a:lnTo>
                  <a:pt x="3099601" y="1049916"/>
                </a:lnTo>
                <a:lnTo>
                  <a:pt x="3083408" y="1007464"/>
                </a:lnTo>
                <a:lnTo>
                  <a:pt x="3066053" y="965601"/>
                </a:lnTo>
                <a:lnTo>
                  <a:pt x="3047556" y="924347"/>
                </a:lnTo>
                <a:lnTo>
                  <a:pt x="3027936" y="883720"/>
                </a:lnTo>
                <a:lnTo>
                  <a:pt x="3007213" y="843741"/>
                </a:lnTo>
                <a:lnTo>
                  <a:pt x="2985408" y="804430"/>
                </a:lnTo>
                <a:lnTo>
                  <a:pt x="2962539" y="765807"/>
                </a:lnTo>
                <a:lnTo>
                  <a:pt x="2938627" y="727890"/>
                </a:lnTo>
                <a:lnTo>
                  <a:pt x="2913692" y="690701"/>
                </a:lnTo>
                <a:lnTo>
                  <a:pt x="2887752" y="654258"/>
                </a:lnTo>
                <a:lnTo>
                  <a:pt x="2860829" y="618582"/>
                </a:lnTo>
                <a:lnTo>
                  <a:pt x="2832941" y="583692"/>
                </a:lnTo>
                <a:lnTo>
                  <a:pt x="2804109" y="549608"/>
                </a:lnTo>
                <a:lnTo>
                  <a:pt x="2774352" y="516350"/>
                </a:lnTo>
                <a:lnTo>
                  <a:pt x="2743690" y="483938"/>
                </a:lnTo>
                <a:lnTo>
                  <a:pt x="2712143" y="452391"/>
                </a:lnTo>
                <a:lnTo>
                  <a:pt x="2679731" y="421729"/>
                </a:lnTo>
                <a:lnTo>
                  <a:pt x="2646473" y="391972"/>
                </a:lnTo>
                <a:lnTo>
                  <a:pt x="2612389" y="363140"/>
                </a:lnTo>
                <a:lnTo>
                  <a:pt x="2577499" y="335252"/>
                </a:lnTo>
                <a:lnTo>
                  <a:pt x="2541823" y="308329"/>
                </a:lnTo>
                <a:lnTo>
                  <a:pt x="2505380" y="282389"/>
                </a:lnTo>
                <a:lnTo>
                  <a:pt x="2468191" y="257454"/>
                </a:lnTo>
                <a:lnTo>
                  <a:pt x="2430274" y="233542"/>
                </a:lnTo>
                <a:lnTo>
                  <a:pt x="2391651" y="210673"/>
                </a:lnTo>
                <a:lnTo>
                  <a:pt x="2352340" y="188868"/>
                </a:lnTo>
                <a:lnTo>
                  <a:pt x="2312361" y="168145"/>
                </a:lnTo>
                <a:lnTo>
                  <a:pt x="2271734" y="148525"/>
                </a:lnTo>
                <a:lnTo>
                  <a:pt x="2230480" y="130028"/>
                </a:lnTo>
                <a:lnTo>
                  <a:pt x="2188617" y="112673"/>
                </a:lnTo>
                <a:lnTo>
                  <a:pt x="2146165" y="96480"/>
                </a:lnTo>
                <a:lnTo>
                  <a:pt x="2103145" y="81469"/>
                </a:lnTo>
                <a:lnTo>
                  <a:pt x="2059576" y="67659"/>
                </a:lnTo>
                <a:lnTo>
                  <a:pt x="2015477" y="55071"/>
                </a:lnTo>
                <a:lnTo>
                  <a:pt x="1970870" y="43723"/>
                </a:lnTo>
                <a:lnTo>
                  <a:pt x="1925772" y="33637"/>
                </a:lnTo>
                <a:lnTo>
                  <a:pt x="1880205" y="24832"/>
                </a:lnTo>
                <a:lnTo>
                  <a:pt x="1834187" y="17326"/>
                </a:lnTo>
                <a:lnTo>
                  <a:pt x="1787740" y="11141"/>
                </a:lnTo>
                <a:lnTo>
                  <a:pt x="1740881" y="6296"/>
                </a:lnTo>
                <a:lnTo>
                  <a:pt x="1693632" y="2811"/>
                </a:lnTo>
                <a:lnTo>
                  <a:pt x="1646012" y="706"/>
                </a:lnTo>
                <a:lnTo>
                  <a:pt x="1598041" y="0"/>
                </a:lnTo>
                <a:close/>
              </a:path>
            </a:pathLst>
          </a:custGeom>
          <a:ln>
            <a:noFill/>
          </a:ln>
        </p:spPr>
        <p:style>
          <a:lnRef idx="2">
            <a:schemeClr val="accent1"/>
          </a:lnRef>
          <a:fillRef idx="1">
            <a:schemeClr val="lt1"/>
          </a:fillRef>
          <a:effectRef idx="0">
            <a:schemeClr val="accent1"/>
          </a:effectRef>
          <a:fontRef idx="minor">
            <a:schemeClr val="dk1"/>
          </a:fontRef>
        </p:style>
        <p:txBody>
          <a:bodyPr wrap="square" lIns="0" tIns="0" rIns="0" bIns="0" rtlCol="0"/>
          <a:lstStyle/>
          <a:p>
            <a:endParaRPr/>
          </a:p>
        </p:txBody>
      </p:sp>
      <p:grpSp>
        <p:nvGrpSpPr>
          <p:cNvPr id="6" name="Gruppieren 5">
            <a:extLst>
              <a:ext uri="{FF2B5EF4-FFF2-40B4-BE49-F238E27FC236}">
                <a16:creationId xmlns:a16="http://schemas.microsoft.com/office/drawing/2014/main" id="{CE317844-CD09-D9DF-7C31-E406DFCD295D}"/>
              </a:ext>
            </a:extLst>
          </p:cNvPr>
          <p:cNvGrpSpPr/>
          <p:nvPr/>
        </p:nvGrpSpPr>
        <p:grpSpPr>
          <a:xfrm>
            <a:off x="4525020" y="3909419"/>
            <a:ext cx="1454785" cy="1454785"/>
            <a:chOff x="4525020" y="3909419"/>
            <a:chExt cx="1454785" cy="1454785"/>
          </a:xfrm>
        </p:grpSpPr>
        <p:sp>
          <p:nvSpPr>
            <p:cNvPr id="26" name="object 4">
              <a:extLst>
                <a:ext uri="{FF2B5EF4-FFF2-40B4-BE49-F238E27FC236}">
                  <a16:creationId xmlns:a16="http://schemas.microsoft.com/office/drawing/2014/main" id="{C5056BB4-86C6-134C-85CA-EE66F94B80DE}"/>
                </a:ext>
              </a:extLst>
            </p:cNvPr>
            <p:cNvSpPr/>
            <p:nvPr/>
          </p:nvSpPr>
          <p:spPr>
            <a:xfrm>
              <a:off x="4525020" y="3909419"/>
              <a:ext cx="1454785" cy="1454785"/>
            </a:xfrm>
            <a:custGeom>
              <a:avLst/>
              <a:gdLst/>
              <a:ahLst/>
              <a:cxnLst/>
              <a:rect l="l" t="t" r="r" b="b"/>
              <a:pathLst>
                <a:path w="1454785" h="1454785">
                  <a:moveTo>
                    <a:pt x="727290" y="0"/>
                  </a:moveTo>
                  <a:lnTo>
                    <a:pt x="679470" y="1546"/>
                  </a:lnTo>
                  <a:lnTo>
                    <a:pt x="632476" y="6124"/>
                  </a:lnTo>
                  <a:lnTo>
                    <a:pt x="586404" y="13635"/>
                  </a:lnTo>
                  <a:lnTo>
                    <a:pt x="541350" y="23985"/>
                  </a:lnTo>
                  <a:lnTo>
                    <a:pt x="497409" y="37077"/>
                  </a:lnTo>
                  <a:lnTo>
                    <a:pt x="454677" y="52816"/>
                  </a:lnTo>
                  <a:lnTo>
                    <a:pt x="413251" y="71106"/>
                  </a:lnTo>
                  <a:lnTo>
                    <a:pt x="373225" y="91851"/>
                  </a:lnTo>
                  <a:lnTo>
                    <a:pt x="334696" y="114955"/>
                  </a:lnTo>
                  <a:lnTo>
                    <a:pt x="297760" y="140323"/>
                  </a:lnTo>
                  <a:lnTo>
                    <a:pt x="262513" y="167858"/>
                  </a:lnTo>
                  <a:lnTo>
                    <a:pt x="229049" y="197465"/>
                  </a:lnTo>
                  <a:lnTo>
                    <a:pt x="197466" y="229047"/>
                  </a:lnTo>
                  <a:lnTo>
                    <a:pt x="167859" y="262510"/>
                  </a:lnTo>
                  <a:lnTo>
                    <a:pt x="140323" y="297757"/>
                  </a:lnTo>
                  <a:lnTo>
                    <a:pt x="114955" y="334693"/>
                  </a:lnTo>
                  <a:lnTo>
                    <a:pt x="91851" y="373221"/>
                  </a:lnTo>
                  <a:lnTo>
                    <a:pt x="71106" y="413246"/>
                  </a:lnTo>
                  <a:lnTo>
                    <a:pt x="52816" y="454671"/>
                  </a:lnTo>
                  <a:lnTo>
                    <a:pt x="37077" y="497402"/>
                  </a:lnTo>
                  <a:lnTo>
                    <a:pt x="23985" y="541342"/>
                  </a:lnTo>
                  <a:lnTo>
                    <a:pt x="13635" y="586396"/>
                  </a:lnTo>
                  <a:lnTo>
                    <a:pt x="6124" y="632466"/>
                  </a:lnTo>
                  <a:lnTo>
                    <a:pt x="1546" y="679459"/>
                  </a:lnTo>
                  <a:lnTo>
                    <a:pt x="0" y="727278"/>
                  </a:lnTo>
                  <a:lnTo>
                    <a:pt x="1546" y="775098"/>
                  </a:lnTo>
                  <a:lnTo>
                    <a:pt x="6124" y="822092"/>
                  </a:lnTo>
                  <a:lnTo>
                    <a:pt x="13635" y="868164"/>
                  </a:lnTo>
                  <a:lnTo>
                    <a:pt x="23985" y="913218"/>
                  </a:lnTo>
                  <a:lnTo>
                    <a:pt x="37077" y="957159"/>
                  </a:lnTo>
                  <a:lnTo>
                    <a:pt x="52816" y="999891"/>
                  </a:lnTo>
                  <a:lnTo>
                    <a:pt x="71106" y="1041318"/>
                  </a:lnTo>
                  <a:lnTo>
                    <a:pt x="91851" y="1081343"/>
                  </a:lnTo>
                  <a:lnTo>
                    <a:pt x="114955" y="1119872"/>
                  </a:lnTo>
                  <a:lnTo>
                    <a:pt x="140323" y="1156808"/>
                  </a:lnTo>
                  <a:lnTo>
                    <a:pt x="167859" y="1192056"/>
                  </a:lnTo>
                  <a:lnTo>
                    <a:pt x="197466" y="1225519"/>
                  </a:lnTo>
                  <a:lnTo>
                    <a:pt x="229049" y="1257102"/>
                  </a:lnTo>
                  <a:lnTo>
                    <a:pt x="262513" y="1286709"/>
                  </a:lnTo>
                  <a:lnTo>
                    <a:pt x="297760" y="1314245"/>
                  </a:lnTo>
                  <a:lnTo>
                    <a:pt x="334696" y="1339613"/>
                  </a:lnTo>
                  <a:lnTo>
                    <a:pt x="373225" y="1362717"/>
                  </a:lnTo>
                  <a:lnTo>
                    <a:pt x="413251" y="1383462"/>
                  </a:lnTo>
                  <a:lnTo>
                    <a:pt x="454677" y="1401752"/>
                  </a:lnTo>
                  <a:lnTo>
                    <a:pt x="497409" y="1417491"/>
                  </a:lnTo>
                  <a:lnTo>
                    <a:pt x="541350" y="1430584"/>
                  </a:lnTo>
                  <a:lnTo>
                    <a:pt x="586404" y="1440933"/>
                  </a:lnTo>
                  <a:lnTo>
                    <a:pt x="632476" y="1448445"/>
                  </a:lnTo>
                  <a:lnTo>
                    <a:pt x="679470" y="1453022"/>
                  </a:lnTo>
                  <a:lnTo>
                    <a:pt x="727290" y="1454569"/>
                  </a:lnTo>
                  <a:lnTo>
                    <a:pt x="775110" y="1453022"/>
                  </a:lnTo>
                  <a:lnTo>
                    <a:pt x="822104" y="1448445"/>
                  </a:lnTo>
                  <a:lnTo>
                    <a:pt x="868177" y="1440933"/>
                  </a:lnTo>
                  <a:lnTo>
                    <a:pt x="913231" y="1430584"/>
                  </a:lnTo>
                  <a:lnTo>
                    <a:pt x="957172" y="1417491"/>
                  </a:lnTo>
                  <a:lnTo>
                    <a:pt x="999904" y="1401752"/>
                  </a:lnTo>
                  <a:lnTo>
                    <a:pt x="1041330" y="1383462"/>
                  </a:lnTo>
                  <a:lnTo>
                    <a:pt x="1081356" y="1362717"/>
                  </a:lnTo>
                  <a:lnTo>
                    <a:pt x="1119885" y="1339613"/>
                  </a:lnTo>
                  <a:lnTo>
                    <a:pt x="1156821" y="1314245"/>
                  </a:lnTo>
                  <a:lnTo>
                    <a:pt x="1192068" y="1286709"/>
                  </a:lnTo>
                  <a:lnTo>
                    <a:pt x="1225532" y="1257102"/>
                  </a:lnTo>
                  <a:lnTo>
                    <a:pt x="1257115" y="1225519"/>
                  </a:lnTo>
                  <a:lnTo>
                    <a:pt x="1286722" y="1192056"/>
                  </a:lnTo>
                  <a:lnTo>
                    <a:pt x="1314257" y="1156808"/>
                  </a:lnTo>
                  <a:lnTo>
                    <a:pt x="1339625" y="1119872"/>
                  </a:lnTo>
                  <a:lnTo>
                    <a:pt x="1362730" y="1081343"/>
                  </a:lnTo>
                  <a:lnTo>
                    <a:pt x="1383475" y="1041318"/>
                  </a:lnTo>
                  <a:lnTo>
                    <a:pt x="1401765" y="999891"/>
                  </a:lnTo>
                  <a:lnTo>
                    <a:pt x="1417504" y="957159"/>
                  </a:lnTo>
                  <a:lnTo>
                    <a:pt x="1430596" y="913218"/>
                  </a:lnTo>
                  <a:lnTo>
                    <a:pt x="1440946" y="868164"/>
                  </a:lnTo>
                  <a:lnTo>
                    <a:pt x="1448457" y="822092"/>
                  </a:lnTo>
                  <a:lnTo>
                    <a:pt x="1453034" y="775098"/>
                  </a:lnTo>
                  <a:lnTo>
                    <a:pt x="1454581" y="727278"/>
                  </a:lnTo>
                  <a:lnTo>
                    <a:pt x="1453034" y="679459"/>
                  </a:lnTo>
                  <a:lnTo>
                    <a:pt x="1448457" y="632466"/>
                  </a:lnTo>
                  <a:lnTo>
                    <a:pt x="1440946" y="586396"/>
                  </a:lnTo>
                  <a:lnTo>
                    <a:pt x="1430596" y="541342"/>
                  </a:lnTo>
                  <a:lnTo>
                    <a:pt x="1417504" y="497402"/>
                  </a:lnTo>
                  <a:lnTo>
                    <a:pt x="1401765" y="454671"/>
                  </a:lnTo>
                  <a:lnTo>
                    <a:pt x="1383475" y="413246"/>
                  </a:lnTo>
                  <a:lnTo>
                    <a:pt x="1362730" y="373221"/>
                  </a:lnTo>
                  <a:lnTo>
                    <a:pt x="1339625" y="334693"/>
                  </a:lnTo>
                  <a:lnTo>
                    <a:pt x="1314257" y="297757"/>
                  </a:lnTo>
                  <a:lnTo>
                    <a:pt x="1286722" y="262510"/>
                  </a:lnTo>
                  <a:lnTo>
                    <a:pt x="1257115" y="229047"/>
                  </a:lnTo>
                  <a:lnTo>
                    <a:pt x="1225532" y="197465"/>
                  </a:lnTo>
                  <a:lnTo>
                    <a:pt x="1192068" y="167858"/>
                  </a:lnTo>
                  <a:lnTo>
                    <a:pt x="1156821" y="140323"/>
                  </a:lnTo>
                  <a:lnTo>
                    <a:pt x="1119885" y="114955"/>
                  </a:lnTo>
                  <a:lnTo>
                    <a:pt x="1081356" y="91851"/>
                  </a:lnTo>
                  <a:lnTo>
                    <a:pt x="1041330" y="71106"/>
                  </a:lnTo>
                  <a:lnTo>
                    <a:pt x="999904" y="52816"/>
                  </a:lnTo>
                  <a:lnTo>
                    <a:pt x="957172" y="37077"/>
                  </a:lnTo>
                  <a:lnTo>
                    <a:pt x="913231" y="23985"/>
                  </a:lnTo>
                  <a:lnTo>
                    <a:pt x="868177" y="13635"/>
                  </a:lnTo>
                  <a:lnTo>
                    <a:pt x="822104" y="6124"/>
                  </a:lnTo>
                  <a:lnTo>
                    <a:pt x="775110" y="1546"/>
                  </a:lnTo>
                  <a:lnTo>
                    <a:pt x="727290" y="0"/>
                  </a:lnTo>
                  <a:close/>
                </a:path>
              </a:pathLst>
            </a:custGeom>
            <a:ln>
              <a:noFill/>
            </a:ln>
          </p:spPr>
          <p:style>
            <a:lnRef idx="2">
              <a:schemeClr val="accent1"/>
            </a:lnRef>
            <a:fillRef idx="1">
              <a:schemeClr val="lt1"/>
            </a:fillRef>
            <a:effectRef idx="0">
              <a:schemeClr val="accent1"/>
            </a:effectRef>
            <a:fontRef idx="minor">
              <a:schemeClr val="dk1"/>
            </a:fontRef>
          </p:style>
          <p:txBody>
            <a:bodyPr wrap="square" lIns="0" tIns="0" rIns="0" bIns="0" rtlCol="0"/>
            <a:lstStyle/>
            <a:p>
              <a:endParaRPr/>
            </a:p>
          </p:txBody>
        </p:sp>
        <p:pic>
          <p:nvPicPr>
            <p:cNvPr id="12" name="Grafik 11" descr="Ein Bild, das Schrift, Text, Logo, Symbol enthält.&#10;&#10;Automatisch generierte Beschreibung">
              <a:extLst>
                <a:ext uri="{FF2B5EF4-FFF2-40B4-BE49-F238E27FC236}">
                  <a16:creationId xmlns:a16="http://schemas.microsoft.com/office/drawing/2014/main" id="{69FBBE04-EFCF-6510-72D9-E544BB6E44EE}"/>
                </a:ext>
              </a:extLst>
            </p:cNvPr>
            <p:cNvPicPr>
              <a:picLocks noChangeAspect="1"/>
            </p:cNvPicPr>
            <p:nvPr/>
          </p:nvPicPr>
          <p:blipFill rotWithShape="1">
            <a:blip r:embed="rId3"/>
            <a:srcRect r="17880"/>
            <a:stretch/>
          </p:blipFill>
          <p:spPr>
            <a:xfrm>
              <a:off x="4707178" y="4426591"/>
              <a:ext cx="1177050" cy="452467"/>
            </a:xfrm>
            <a:prstGeom prst="rect">
              <a:avLst/>
            </a:prstGeom>
            <a:ln>
              <a:noFill/>
            </a:ln>
          </p:spPr>
          <p:style>
            <a:lnRef idx="2">
              <a:schemeClr val="accent1"/>
            </a:lnRef>
            <a:fillRef idx="1">
              <a:schemeClr val="lt1"/>
            </a:fillRef>
            <a:effectRef idx="0">
              <a:schemeClr val="accent1"/>
            </a:effectRef>
            <a:fontRef idx="minor">
              <a:schemeClr val="dk1"/>
            </a:fontRef>
          </p:style>
        </p:pic>
      </p:grpSp>
      <p:grpSp>
        <p:nvGrpSpPr>
          <p:cNvPr id="7" name="Gruppieren 6">
            <a:extLst>
              <a:ext uri="{FF2B5EF4-FFF2-40B4-BE49-F238E27FC236}">
                <a16:creationId xmlns:a16="http://schemas.microsoft.com/office/drawing/2014/main" id="{9B129B1D-67DC-D2D1-AC77-56552FBCAFB8}"/>
              </a:ext>
            </a:extLst>
          </p:cNvPr>
          <p:cNvGrpSpPr/>
          <p:nvPr/>
        </p:nvGrpSpPr>
        <p:grpSpPr>
          <a:xfrm>
            <a:off x="7488945" y="1058547"/>
            <a:ext cx="3765958" cy="4514987"/>
            <a:chOff x="7488945" y="1058547"/>
            <a:chExt cx="3765958" cy="4514987"/>
          </a:xfrm>
        </p:grpSpPr>
        <p:grpSp>
          <p:nvGrpSpPr>
            <p:cNvPr id="16" name="Gruppieren 15">
              <a:extLst>
                <a:ext uri="{FF2B5EF4-FFF2-40B4-BE49-F238E27FC236}">
                  <a16:creationId xmlns:a16="http://schemas.microsoft.com/office/drawing/2014/main" id="{89967556-0366-B198-9259-D567A04D6787}"/>
                </a:ext>
              </a:extLst>
            </p:cNvPr>
            <p:cNvGrpSpPr/>
            <p:nvPr/>
          </p:nvGrpSpPr>
          <p:grpSpPr>
            <a:xfrm>
              <a:off x="7488945" y="1058547"/>
              <a:ext cx="3765958" cy="4514987"/>
              <a:chOff x="7506248" y="1292882"/>
              <a:chExt cx="3765958" cy="4514987"/>
            </a:xfrm>
          </p:grpSpPr>
          <p:pic>
            <p:nvPicPr>
              <p:cNvPr id="10" name="Grafik 9">
                <a:extLst>
                  <a:ext uri="{FF2B5EF4-FFF2-40B4-BE49-F238E27FC236}">
                    <a16:creationId xmlns:a16="http://schemas.microsoft.com/office/drawing/2014/main" id="{BD38B97C-E38C-D59F-E370-D0DAF5564034}"/>
                  </a:ext>
                </a:extLst>
              </p:cNvPr>
              <p:cNvPicPr>
                <a:picLocks noChangeAspect="1"/>
              </p:cNvPicPr>
              <p:nvPr/>
            </p:nvPicPr>
            <p:blipFill>
              <a:blip r:embed="rId4"/>
              <a:stretch>
                <a:fillRect/>
              </a:stretch>
            </p:blipFill>
            <p:spPr>
              <a:xfrm>
                <a:off x="7506248" y="1292882"/>
                <a:ext cx="3042273" cy="4272235"/>
              </a:xfrm>
              <a:prstGeom prst="rect">
                <a:avLst/>
              </a:prstGeom>
            </p:spPr>
          </p:pic>
          <p:pic>
            <p:nvPicPr>
              <p:cNvPr id="13" name="Grafik 12">
                <a:extLst>
                  <a:ext uri="{FF2B5EF4-FFF2-40B4-BE49-F238E27FC236}">
                    <a16:creationId xmlns:a16="http://schemas.microsoft.com/office/drawing/2014/main" id="{9BD2293F-E0A1-5059-61A2-86DF4CDDC553}"/>
                  </a:ext>
                </a:extLst>
              </p:cNvPr>
              <p:cNvPicPr>
                <a:picLocks noChangeAspect="1"/>
              </p:cNvPicPr>
              <p:nvPr/>
            </p:nvPicPr>
            <p:blipFill>
              <a:blip r:embed="rId5"/>
              <a:stretch>
                <a:fillRect/>
              </a:stretch>
            </p:blipFill>
            <p:spPr>
              <a:xfrm>
                <a:off x="9027385" y="2697136"/>
                <a:ext cx="2244821" cy="3110733"/>
              </a:xfrm>
              <a:prstGeom prst="rect">
                <a:avLst/>
              </a:prstGeom>
            </p:spPr>
          </p:pic>
        </p:grpSp>
        <p:pic>
          <p:nvPicPr>
            <p:cNvPr id="17" name="Grafik 16" descr="Ein Bild, das Schrift, Text, Logo, Symbol enthält.&#10;&#10;Automatisch generierte Beschreibung">
              <a:extLst>
                <a:ext uri="{FF2B5EF4-FFF2-40B4-BE49-F238E27FC236}">
                  <a16:creationId xmlns:a16="http://schemas.microsoft.com/office/drawing/2014/main" id="{E4EDFB99-4FC0-B8BA-CEDE-83B20B6C6357}"/>
                </a:ext>
              </a:extLst>
            </p:cNvPr>
            <p:cNvPicPr>
              <a:picLocks noChangeAspect="1"/>
            </p:cNvPicPr>
            <p:nvPr/>
          </p:nvPicPr>
          <p:blipFill rotWithShape="1">
            <a:blip r:embed="rId3"/>
            <a:srcRect r="17880"/>
            <a:stretch/>
          </p:blipFill>
          <p:spPr>
            <a:xfrm>
              <a:off x="7864248" y="4410578"/>
              <a:ext cx="1009617" cy="388104"/>
            </a:xfrm>
            <a:prstGeom prst="rect">
              <a:avLst/>
            </a:prstGeom>
            <a:ln>
              <a:noFill/>
            </a:ln>
          </p:spPr>
          <p:style>
            <a:lnRef idx="2">
              <a:schemeClr val="accent1"/>
            </a:lnRef>
            <a:fillRef idx="1">
              <a:schemeClr val="lt1"/>
            </a:fillRef>
            <a:effectRef idx="0">
              <a:schemeClr val="accent1"/>
            </a:effectRef>
            <a:fontRef idx="minor">
              <a:schemeClr val="dk1"/>
            </a:fontRef>
          </p:style>
        </p:pic>
      </p:grpSp>
      <p:pic>
        <p:nvPicPr>
          <p:cNvPr id="9" name="Grafik 8">
            <a:extLst>
              <a:ext uri="{FF2B5EF4-FFF2-40B4-BE49-F238E27FC236}">
                <a16:creationId xmlns:a16="http://schemas.microsoft.com/office/drawing/2014/main" id="{1D8E5738-0DA6-18BE-5BD1-6240FA6E4D36}"/>
              </a:ext>
            </a:extLst>
          </p:cNvPr>
          <p:cNvPicPr>
            <a:picLocks noChangeAspect="1"/>
          </p:cNvPicPr>
          <p:nvPr/>
        </p:nvPicPr>
        <p:blipFill>
          <a:blip r:embed="rId6"/>
          <a:stretch>
            <a:fillRect/>
          </a:stretch>
        </p:blipFill>
        <p:spPr>
          <a:xfrm>
            <a:off x="1177047" y="3429000"/>
            <a:ext cx="2508152" cy="673959"/>
          </a:xfrm>
          <a:prstGeom prst="rect">
            <a:avLst/>
          </a:prstGeom>
        </p:spPr>
      </p:pic>
    </p:spTree>
    <p:extLst>
      <p:ext uri="{BB962C8B-B14F-4D97-AF65-F5344CB8AC3E}">
        <p14:creationId xmlns:p14="http://schemas.microsoft.com/office/powerpoint/2010/main" val="18407811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9C3EC60-48AB-194B-8880-18CE9A3523DB}"/>
              </a:ext>
            </a:extLst>
          </p:cNvPr>
          <p:cNvSpPr>
            <a:spLocks noGrp="1"/>
          </p:cNvSpPr>
          <p:nvPr>
            <p:ph type="dt" sz="half" idx="2"/>
          </p:nvPr>
        </p:nvSpPr>
        <p:spPr/>
        <p:txBody>
          <a:bodyPr/>
          <a:lstStyle/>
          <a:p>
            <a:r>
              <a:rPr lang="de-DE" dirty="0"/>
              <a:t>26.04.2024</a:t>
            </a:r>
            <a:endParaRPr lang="de-CH" dirty="0"/>
          </a:p>
          <a:p>
            <a:endParaRPr lang="de-CH" dirty="0"/>
          </a:p>
        </p:txBody>
      </p:sp>
      <p:sp>
        <p:nvSpPr>
          <p:cNvPr id="3" name="Fußzeilenplatzhalter 2">
            <a:extLst>
              <a:ext uri="{FF2B5EF4-FFF2-40B4-BE49-F238E27FC236}">
                <a16:creationId xmlns:a16="http://schemas.microsoft.com/office/drawing/2014/main" id="{223C53B0-28D7-1743-97F1-0B210D2842E1}"/>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1DB2F99E-E92B-1847-BB44-F22356403205}"/>
              </a:ext>
            </a:extLst>
          </p:cNvPr>
          <p:cNvSpPr>
            <a:spLocks noGrp="1"/>
          </p:cNvSpPr>
          <p:nvPr>
            <p:ph type="sldNum" sz="quarter" idx="4"/>
          </p:nvPr>
        </p:nvSpPr>
        <p:spPr/>
        <p:txBody>
          <a:bodyPr/>
          <a:lstStyle/>
          <a:p>
            <a:r>
              <a:rPr lang="de-CH"/>
              <a:t>Seite </a:t>
            </a:r>
            <a:fld id="{8B3782EF-3E5A-1447-BAF7-0181E8595BB2}" type="slidenum">
              <a:rPr lang="de-CH"/>
              <a:pPr/>
              <a:t>16</a:t>
            </a:fld>
            <a:endParaRPr lang="de-CH"/>
          </a:p>
        </p:txBody>
      </p:sp>
      <p:sp>
        <p:nvSpPr>
          <p:cNvPr id="5" name="Titel 4">
            <a:extLst>
              <a:ext uri="{FF2B5EF4-FFF2-40B4-BE49-F238E27FC236}">
                <a16:creationId xmlns:a16="http://schemas.microsoft.com/office/drawing/2014/main" id="{67346A96-C889-3243-91CB-F3E986D9B2E1}"/>
              </a:ext>
            </a:extLst>
          </p:cNvPr>
          <p:cNvSpPr>
            <a:spLocks noGrp="1"/>
          </p:cNvSpPr>
          <p:nvPr>
            <p:ph type="title"/>
          </p:nvPr>
        </p:nvSpPr>
        <p:spPr/>
        <p:txBody>
          <a:bodyPr/>
          <a:lstStyle/>
          <a:p>
            <a:r>
              <a:rPr lang="de-CH" dirty="0">
                <a:solidFill>
                  <a:srgbClr val="FF0000"/>
                </a:solidFill>
              </a:rPr>
              <a:t>Schweizer Holz begleitet Ihre Marke</a:t>
            </a:r>
            <a:br>
              <a:rPr lang="de-CH" dirty="0">
                <a:solidFill>
                  <a:srgbClr val="FF0000"/>
                </a:solidFill>
              </a:rPr>
            </a:br>
            <a:r>
              <a:rPr lang="de-CH" dirty="0">
                <a:solidFill>
                  <a:srgbClr val="000000"/>
                </a:solidFill>
              </a:rPr>
              <a:t>Integration in die Kommunikation</a:t>
            </a:r>
            <a:endParaRPr lang="de-CH" dirty="0"/>
          </a:p>
        </p:txBody>
      </p:sp>
      <p:pic>
        <p:nvPicPr>
          <p:cNvPr id="14" name="Grafik 13">
            <a:extLst>
              <a:ext uri="{FF2B5EF4-FFF2-40B4-BE49-F238E27FC236}">
                <a16:creationId xmlns:a16="http://schemas.microsoft.com/office/drawing/2014/main" id="{B2C33EF4-6996-2C7C-756D-7D8C9A0FE146}"/>
              </a:ext>
            </a:extLst>
          </p:cNvPr>
          <p:cNvPicPr>
            <a:picLocks noChangeAspect="1"/>
          </p:cNvPicPr>
          <p:nvPr/>
        </p:nvPicPr>
        <p:blipFill>
          <a:blip r:embed="rId3"/>
          <a:stretch>
            <a:fillRect/>
          </a:stretch>
        </p:blipFill>
        <p:spPr>
          <a:xfrm>
            <a:off x="932400" y="2438401"/>
            <a:ext cx="4782729" cy="3154016"/>
          </a:xfrm>
          <a:prstGeom prst="rect">
            <a:avLst/>
          </a:prstGeom>
        </p:spPr>
      </p:pic>
      <p:sp>
        <p:nvSpPr>
          <p:cNvPr id="19" name="Textplatzhalter 4">
            <a:extLst>
              <a:ext uri="{FF2B5EF4-FFF2-40B4-BE49-F238E27FC236}">
                <a16:creationId xmlns:a16="http://schemas.microsoft.com/office/drawing/2014/main" id="{92DC91A7-DAC3-2ABB-7317-BFF9870427A6}"/>
              </a:ext>
            </a:extLst>
          </p:cNvPr>
          <p:cNvSpPr txBox="1">
            <a:spLocks/>
          </p:cNvSpPr>
          <p:nvPr/>
        </p:nvSpPr>
        <p:spPr>
          <a:xfrm>
            <a:off x="932399" y="1977006"/>
            <a:ext cx="5466760" cy="57467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000" spc="-5" dirty="0">
                <a:cs typeface="Arial"/>
              </a:rPr>
              <a:t>Integration Unternehmens-Webseite:</a:t>
            </a:r>
          </a:p>
          <a:p>
            <a:endParaRPr lang="de-DE" spc="-5" dirty="0">
              <a:cs typeface="Arial"/>
            </a:endParaRPr>
          </a:p>
          <a:p>
            <a:pPr marL="342900" indent="-342900">
              <a:buFont typeface="Symbol" panose="05050102010706020507" pitchFamily="18" charset="2"/>
              <a:buChar char="-"/>
            </a:pPr>
            <a:endParaRPr lang="de-CH" dirty="0"/>
          </a:p>
        </p:txBody>
      </p:sp>
      <p:sp>
        <p:nvSpPr>
          <p:cNvPr id="20" name="Textplatzhalter 4">
            <a:extLst>
              <a:ext uri="{FF2B5EF4-FFF2-40B4-BE49-F238E27FC236}">
                <a16:creationId xmlns:a16="http://schemas.microsoft.com/office/drawing/2014/main" id="{1E08F466-442F-3003-AD59-A450C3E9124D}"/>
              </a:ext>
            </a:extLst>
          </p:cNvPr>
          <p:cNvSpPr txBox="1">
            <a:spLocks/>
          </p:cNvSpPr>
          <p:nvPr/>
        </p:nvSpPr>
        <p:spPr>
          <a:xfrm>
            <a:off x="6295759" y="2033647"/>
            <a:ext cx="4779668" cy="57467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Integration im E-Mail-</a:t>
            </a:r>
            <a:r>
              <a:rPr lang="de-DE" dirty="0" err="1"/>
              <a:t>Footer</a:t>
            </a:r>
            <a:r>
              <a:rPr lang="de-DE" dirty="0"/>
              <a:t>:</a:t>
            </a:r>
          </a:p>
          <a:p>
            <a:endParaRPr lang="de-DE" spc="-5" dirty="0">
              <a:cs typeface="Arial"/>
            </a:endParaRPr>
          </a:p>
          <a:p>
            <a:pPr marL="342900" indent="-342900">
              <a:buFont typeface="Symbol" panose="05050102010706020507" pitchFamily="18" charset="2"/>
              <a:buChar char="-"/>
            </a:pPr>
            <a:endParaRPr lang="de-CH" dirty="0"/>
          </a:p>
        </p:txBody>
      </p:sp>
      <p:pic>
        <p:nvPicPr>
          <p:cNvPr id="22" name="Grafik 21">
            <a:extLst>
              <a:ext uri="{FF2B5EF4-FFF2-40B4-BE49-F238E27FC236}">
                <a16:creationId xmlns:a16="http://schemas.microsoft.com/office/drawing/2014/main" id="{8B305757-B91A-BD3D-D116-9802545137A4}"/>
              </a:ext>
            </a:extLst>
          </p:cNvPr>
          <p:cNvPicPr>
            <a:picLocks noChangeAspect="1"/>
          </p:cNvPicPr>
          <p:nvPr/>
        </p:nvPicPr>
        <p:blipFill>
          <a:blip r:embed="rId4"/>
          <a:srcRect/>
          <a:stretch/>
        </p:blipFill>
        <p:spPr>
          <a:xfrm>
            <a:off x="6295759" y="2438401"/>
            <a:ext cx="4676268" cy="3154017"/>
          </a:xfrm>
          <a:prstGeom prst="rect">
            <a:avLst/>
          </a:prstGeom>
        </p:spPr>
      </p:pic>
    </p:spTree>
    <p:extLst>
      <p:ext uri="{BB962C8B-B14F-4D97-AF65-F5344CB8AC3E}">
        <p14:creationId xmlns:p14="http://schemas.microsoft.com/office/powerpoint/2010/main" val="19270622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9C3EC60-48AB-194B-8880-18CE9A3523DB}"/>
              </a:ext>
            </a:extLst>
          </p:cNvPr>
          <p:cNvSpPr>
            <a:spLocks noGrp="1"/>
          </p:cNvSpPr>
          <p:nvPr>
            <p:ph type="dt" sz="half" idx="2"/>
          </p:nvPr>
        </p:nvSpPr>
        <p:spPr/>
        <p:txBody>
          <a:bodyPr/>
          <a:lstStyle/>
          <a:p>
            <a:r>
              <a:rPr lang="de-DE" dirty="0"/>
              <a:t>26.04.2024</a:t>
            </a:r>
            <a:endParaRPr lang="de-CH" dirty="0"/>
          </a:p>
          <a:p>
            <a:endParaRPr lang="de-CH" dirty="0"/>
          </a:p>
        </p:txBody>
      </p:sp>
      <p:sp>
        <p:nvSpPr>
          <p:cNvPr id="3" name="Fußzeilenplatzhalter 2">
            <a:extLst>
              <a:ext uri="{FF2B5EF4-FFF2-40B4-BE49-F238E27FC236}">
                <a16:creationId xmlns:a16="http://schemas.microsoft.com/office/drawing/2014/main" id="{223C53B0-28D7-1743-97F1-0B210D2842E1}"/>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1DB2F99E-E92B-1847-BB44-F22356403205}"/>
              </a:ext>
            </a:extLst>
          </p:cNvPr>
          <p:cNvSpPr>
            <a:spLocks noGrp="1"/>
          </p:cNvSpPr>
          <p:nvPr>
            <p:ph type="sldNum" sz="quarter" idx="4"/>
          </p:nvPr>
        </p:nvSpPr>
        <p:spPr/>
        <p:txBody>
          <a:bodyPr/>
          <a:lstStyle/>
          <a:p>
            <a:r>
              <a:rPr lang="de-CH"/>
              <a:t>Seite </a:t>
            </a:r>
            <a:fld id="{8B3782EF-3E5A-1447-BAF7-0181E8595BB2}" type="slidenum">
              <a:rPr lang="de-CH"/>
              <a:pPr/>
              <a:t>17</a:t>
            </a:fld>
            <a:endParaRPr lang="de-CH"/>
          </a:p>
        </p:txBody>
      </p:sp>
      <p:sp>
        <p:nvSpPr>
          <p:cNvPr id="5" name="Titel 4">
            <a:extLst>
              <a:ext uri="{FF2B5EF4-FFF2-40B4-BE49-F238E27FC236}">
                <a16:creationId xmlns:a16="http://schemas.microsoft.com/office/drawing/2014/main" id="{67346A96-C889-3243-91CB-F3E986D9B2E1}"/>
              </a:ext>
            </a:extLst>
          </p:cNvPr>
          <p:cNvSpPr>
            <a:spLocks noGrp="1"/>
          </p:cNvSpPr>
          <p:nvPr>
            <p:ph type="title"/>
          </p:nvPr>
        </p:nvSpPr>
        <p:spPr/>
        <p:txBody>
          <a:bodyPr/>
          <a:lstStyle/>
          <a:p>
            <a:r>
              <a:rPr lang="de-CH" dirty="0">
                <a:solidFill>
                  <a:srgbClr val="FF0000"/>
                </a:solidFill>
              </a:rPr>
              <a:t>Schweizer Holz begleitet Ihre Marke</a:t>
            </a:r>
            <a:br>
              <a:rPr lang="de-CH" dirty="0">
                <a:solidFill>
                  <a:srgbClr val="FF0000"/>
                </a:solidFill>
              </a:rPr>
            </a:br>
            <a:r>
              <a:rPr lang="de-CH" dirty="0">
                <a:solidFill>
                  <a:srgbClr val="000000"/>
                </a:solidFill>
              </a:rPr>
              <a:t>Integration in die Kommunikation</a:t>
            </a:r>
            <a:endParaRPr lang="de-CH" dirty="0"/>
          </a:p>
        </p:txBody>
      </p:sp>
      <p:sp>
        <p:nvSpPr>
          <p:cNvPr id="19" name="Textplatzhalter 4">
            <a:extLst>
              <a:ext uri="{FF2B5EF4-FFF2-40B4-BE49-F238E27FC236}">
                <a16:creationId xmlns:a16="http://schemas.microsoft.com/office/drawing/2014/main" id="{92DC91A7-DAC3-2ABB-7317-BFF9870427A6}"/>
              </a:ext>
            </a:extLst>
          </p:cNvPr>
          <p:cNvSpPr txBox="1">
            <a:spLocks/>
          </p:cNvSpPr>
          <p:nvPr/>
        </p:nvSpPr>
        <p:spPr>
          <a:xfrm>
            <a:off x="932399" y="1977006"/>
            <a:ext cx="5466760" cy="57467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000" spc="-5" dirty="0">
                <a:cs typeface="Arial"/>
              </a:rPr>
              <a:t>Auf Produkten, Rohholz, Fahrzeugen, Kleidern</a:t>
            </a:r>
            <a:endParaRPr lang="de-DE" spc="-5" dirty="0">
              <a:cs typeface="Arial"/>
            </a:endParaRPr>
          </a:p>
          <a:p>
            <a:pPr marL="342900" indent="-342900">
              <a:buFont typeface="Symbol" panose="05050102010706020507" pitchFamily="18" charset="2"/>
              <a:buChar char="-"/>
            </a:pPr>
            <a:endParaRPr lang="de-CH" dirty="0"/>
          </a:p>
        </p:txBody>
      </p:sp>
      <p:sp>
        <p:nvSpPr>
          <p:cNvPr id="20" name="Textplatzhalter 4">
            <a:extLst>
              <a:ext uri="{FF2B5EF4-FFF2-40B4-BE49-F238E27FC236}">
                <a16:creationId xmlns:a16="http://schemas.microsoft.com/office/drawing/2014/main" id="{1E08F466-442F-3003-AD59-A450C3E9124D}"/>
              </a:ext>
            </a:extLst>
          </p:cNvPr>
          <p:cNvSpPr txBox="1">
            <a:spLocks/>
          </p:cNvSpPr>
          <p:nvPr/>
        </p:nvSpPr>
        <p:spPr>
          <a:xfrm>
            <a:off x="7033972" y="2033647"/>
            <a:ext cx="3564360" cy="57467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spc="-5" dirty="0">
              <a:cs typeface="Arial"/>
            </a:endParaRPr>
          </a:p>
          <a:p>
            <a:pPr marL="342900" indent="-342900">
              <a:buFont typeface="Symbol" panose="05050102010706020507" pitchFamily="18" charset="2"/>
              <a:buChar char="-"/>
            </a:pPr>
            <a:endParaRPr lang="de-CH" dirty="0"/>
          </a:p>
        </p:txBody>
      </p:sp>
      <p:pic>
        <p:nvPicPr>
          <p:cNvPr id="12" name="Grafik 11">
            <a:extLst>
              <a:ext uri="{FF2B5EF4-FFF2-40B4-BE49-F238E27FC236}">
                <a16:creationId xmlns:a16="http://schemas.microsoft.com/office/drawing/2014/main" id="{9D95B2C0-4B62-00CF-FCC3-1DE728C174A9}"/>
              </a:ext>
            </a:extLst>
          </p:cNvPr>
          <p:cNvPicPr>
            <a:picLocks noChangeAspect="1"/>
          </p:cNvPicPr>
          <p:nvPr/>
        </p:nvPicPr>
        <p:blipFill>
          <a:blip r:embed="rId3"/>
          <a:stretch>
            <a:fillRect/>
          </a:stretch>
        </p:blipFill>
        <p:spPr>
          <a:xfrm>
            <a:off x="884852" y="4306320"/>
            <a:ext cx="4313375" cy="1410379"/>
          </a:xfrm>
          <a:prstGeom prst="rect">
            <a:avLst/>
          </a:prstGeom>
        </p:spPr>
      </p:pic>
      <p:pic>
        <p:nvPicPr>
          <p:cNvPr id="10" name="Grafik 9">
            <a:extLst>
              <a:ext uri="{FF2B5EF4-FFF2-40B4-BE49-F238E27FC236}">
                <a16:creationId xmlns:a16="http://schemas.microsoft.com/office/drawing/2014/main" id="{B0926296-DAD0-985F-E7E9-2ADC7C98C1B1}"/>
              </a:ext>
            </a:extLst>
          </p:cNvPr>
          <p:cNvPicPr>
            <a:picLocks noChangeAspect="1"/>
          </p:cNvPicPr>
          <p:nvPr/>
        </p:nvPicPr>
        <p:blipFill>
          <a:blip r:embed="rId4"/>
          <a:stretch>
            <a:fillRect/>
          </a:stretch>
        </p:blipFill>
        <p:spPr>
          <a:xfrm>
            <a:off x="884851" y="2630043"/>
            <a:ext cx="4313375" cy="1449095"/>
          </a:xfrm>
          <a:prstGeom prst="rect">
            <a:avLst/>
          </a:prstGeom>
        </p:spPr>
      </p:pic>
      <p:pic>
        <p:nvPicPr>
          <p:cNvPr id="18" name="Grafik 17">
            <a:extLst>
              <a:ext uri="{FF2B5EF4-FFF2-40B4-BE49-F238E27FC236}">
                <a16:creationId xmlns:a16="http://schemas.microsoft.com/office/drawing/2014/main" id="{6F474A39-EFD0-980F-30BF-E8C1C846F762}"/>
              </a:ext>
            </a:extLst>
          </p:cNvPr>
          <p:cNvPicPr>
            <a:picLocks noChangeAspect="1"/>
          </p:cNvPicPr>
          <p:nvPr/>
        </p:nvPicPr>
        <p:blipFill>
          <a:blip r:embed="rId5"/>
          <a:stretch>
            <a:fillRect/>
          </a:stretch>
        </p:blipFill>
        <p:spPr>
          <a:xfrm>
            <a:off x="7111626" y="1925377"/>
            <a:ext cx="3383573" cy="2324301"/>
          </a:xfrm>
          <a:prstGeom prst="rect">
            <a:avLst/>
          </a:prstGeom>
        </p:spPr>
      </p:pic>
      <p:pic>
        <p:nvPicPr>
          <p:cNvPr id="16" name="Grafik 15">
            <a:extLst>
              <a:ext uri="{FF2B5EF4-FFF2-40B4-BE49-F238E27FC236}">
                <a16:creationId xmlns:a16="http://schemas.microsoft.com/office/drawing/2014/main" id="{D9E1C167-1B78-BA64-964F-02150A64FB04}"/>
              </a:ext>
            </a:extLst>
          </p:cNvPr>
          <p:cNvPicPr>
            <a:picLocks noChangeAspect="1"/>
          </p:cNvPicPr>
          <p:nvPr/>
        </p:nvPicPr>
        <p:blipFill>
          <a:blip r:embed="rId6"/>
          <a:stretch>
            <a:fillRect/>
          </a:stretch>
        </p:blipFill>
        <p:spPr>
          <a:xfrm>
            <a:off x="5605229" y="3605562"/>
            <a:ext cx="3237254" cy="2162288"/>
          </a:xfrm>
          <a:prstGeom prst="rect">
            <a:avLst/>
          </a:prstGeom>
        </p:spPr>
      </p:pic>
      <p:pic>
        <p:nvPicPr>
          <p:cNvPr id="22" name="Grafik 21">
            <a:extLst>
              <a:ext uri="{FF2B5EF4-FFF2-40B4-BE49-F238E27FC236}">
                <a16:creationId xmlns:a16="http://schemas.microsoft.com/office/drawing/2014/main" id="{A9B77C85-D11D-A564-8C38-B430B9FB5444}"/>
              </a:ext>
            </a:extLst>
          </p:cNvPr>
          <p:cNvPicPr>
            <a:picLocks noChangeAspect="1"/>
          </p:cNvPicPr>
          <p:nvPr/>
        </p:nvPicPr>
        <p:blipFill>
          <a:blip r:embed="rId7">
            <a:alphaModFix/>
          </a:blip>
          <a:stretch>
            <a:fillRect/>
          </a:stretch>
        </p:blipFill>
        <p:spPr>
          <a:xfrm>
            <a:off x="9122790" y="484045"/>
            <a:ext cx="2744817" cy="2121796"/>
          </a:xfrm>
          <a:prstGeom prst="rect">
            <a:avLst/>
          </a:prstGeom>
          <a:blipFill dpi="0" rotWithShape="1">
            <a:blip r:embed="rId8"/>
            <a:srcRect/>
            <a:stretch>
              <a:fillRect/>
            </a:stretch>
          </a:blipFill>
        </p:spPr>
      </p:pic>
    </p:spTree>
    <p:extLst>
      <p:ext uri="{BB962C8B-B14F-4D97-AF65-F5344CB8AC3E}">
        <p14:creationId xmlns:p14="http://schemas.microsoft.com/office/powerpoint/2010/main" val="10867881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15F3451-8FF4-3CD7-7788-0B3A921DE0A1}"/>
              </a:ext>
            </a:extLst>
          </p:cNvPr>
          <p:cNvSpPr>
            <a:spLocks noGrp="1"/>
          </p:cNvSpPr>
          <p:nvPr>
            <p:ph type="dt" sz="half" idx="2"/>
          </p:nvPr>
        </p:nvSpPr>
        <p:spPr/>
        <p:txBody>
          <a:bodyPr/>
          <a:lstStyle/>
          <a:p>
            <a:r>
              <a:rPr lang="de-DE" dirty="0"/>
              <a:t>26.04.2024</a:t>
            </a:r>
            <a:endParaRPr lang="de-CH" dirty="0"/>
          </a:p>
          <a:p>
            <a:endParaRPr lang="de-CH" dirty="0"/>
          </a:p>
        </p:txBody>
      </p:sp>
      <p:sp>
        <p:nvSpPr>
          <p:cNvPr id="3" name="Fußzeilenplatzhalter 2">
            <a:extLst>
              <a:ext uri="{FF2B5EF4-FFF2-40B4-BE49-F238E27FC236}">
                <a16:creationId xmlns:a16="http://schemas.microsoft.com/office/drawing/2014/main" id="{A0D8CD9B-B119-0243-3B9E-8C0F6D4C8427}"/>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7DA3042A-715F-FC57-263E-849C3A38446F}"/>
              </a:ext>
            </a:extLst>
          </p:cNvPr>
          <p:cNvSpPr>
            <a:spLocks noGrp="1"/>
          </p:cNvSpPr>
          <p:nvPr>
            <p:ph type="sldNum" sz="quarter" idx="4"/>
          </p:nvPr>
        </p:nvSpPr>
        <p:spPr/>
        <p:txBody>
          <a:bodyPr/>
          <a:lstStyle/>
          <a:p>
            <a:r>
              <a:rPr lang="de-CH"/>
              <a:t>Seite </a:t>
            </a:r>
            <a:fld id="{8B3782EF-3E5A-1447-BAF7-0181E8595BB2}" type="slidenum">
              <a:rPr lang="de-CH" smtClean="0"/>
              <a:pPr/>
              <a:t>18</a:t>
            </a:fld>
            <a:endParaRPr lang="de-CH"/>
          </a:p>
        </p:txBody>
      </p:sp>
      <p:sp>
        <p:nvSpPr>
          <p:cNvPr id="5" name="Titel 4">
            <a:extLst>
              <a:ext uri="{FF2B5EF4-FFF2-40B4-BE49-F238E27FC236}">
                <a16:creationId xmlns:a16="http://schemas.microsoft.com/office/drawing/2014/main" id="{39FC5351-A3D1-6F27-E679-835745E9AD47}"/>
              </a:ext>
            </a:extLst>
          </p:cNvPr>
          <p:cNvSpPr>
            <a:spLocks noGrp="1"/>
          </p:cNvSpPr>
          <p:nvPr>
            <p:ph type="title"/>
          </p:nvPr>
        </p:nvSpPr>
        <p:spPr/>
        <p:txBody>
          <a:bodyPr/>
          <a:lstStyle/>
          <a:p>
            <a:r>
              <a:rPr lang="de-CH" dirty="0"/>
              <a:t>Mitglieder Login</a:t>
            </a:r>
          </a:p>
        </p:txBody>
      </p:sp>
      <p:pic>
        <p:nvPicPr>
          <p:cNvPr id="7" name="Grafik 6">
            <a:extLst>
              <a:ext uri="{FF2B5EF4-FFF2-40B4-BE49-F238E27FC236}">
                <a16:creationId xmlns:a16="http://schemas.microsoft.com/office/drawing/2014/main" id="{997CCE51-EBFA-1A5B-68CB-049AA4565D80}"/>
              </a:ext>
            </a:extLst>
          </p:cNvPr>
          <p:cNvPicPr>
            <a:picLocks noChangeAspect="1"/>
          </p:cNvPicPr>
          <p:nvPr/>
        </p:nvPicPr>
        <p:blipFill>
          <a:blip r:embed="rId3"/>
          <a:stretch>
            <a:fillRect/>
          </a:stretch>
        </p:blipFill>
        <p:spPr>
          <a:xfrm>
            <a:off x="550864" y="2079515"/>
            <a:ext cx="7209027" cy="3815027"/>
          </a:xfrm>
          <a:prstGeom prst="rect">
            <a:avLst/>
          </a:prstGeom>
          <a:ln>
            <a:solidFill>
              <a:schemeClr val="accent1"/>
            </a:solidFill>
          </a:ln>
        </p:spPr>
      </p:pic>
      <p:sp>
        <p:nvSpPr>
          <p:cNvPr id="8" name="Textfeld 7">
            <a:extLst>
              <a:ext uri="{FF2B5EF4-FFF2-40B4-BE49-F238E27FC236}">
                <a16:creationId xmlns:a16="http://schemas.microsoft.com/office/drawing/2014/main" id="{71436B99-A459-0D47-4C39-98B62A248721}"/>
              </a:ext>
            </a:extLst>
          </p:cNvPr>
          <p:cNvSpPr txBox="1"/>
          <p:nvPr/>
        </p:nvSpPr>
        <p:spPr>
          <a:xfrm>
            <a:off x="472804" y="1470466"/>
            <a:ext cx="5771879" cy="430887"/>
          </a:xfrm>
          <a:prstGeom prst="rect">
            <a:avLst/>
          </a:prstGeom>
          <a:noFill/>
        </p:spPr>
        <p:txBody>
          <a:bodyPr wrap="square" rtlCol="0">
            <a:spAutoFit/>
          </a:bodyPr>
          <a:lstStyle/>
          <a:p>
            <a:r>
              <a:rPr lang="de-CH" sz="2200" dirty="0">
                <a:solidFill>
                  <a:schemeClr val="accent6"/>
                </a:solidFill>
              </a:rPr>
              <a:t>www.holz-bois-legno.ch &gt;</a:t>
            </a:r>
          </a:p>
        </p:txBody>
      </p:sp>
      <p:pic>
        <p:nvPicPr>
          <p:cNvPr id="10" name="Grafik 9">
            <a:extLst>
              <a:ext uri="{FF2B5EF4-FFF2-40B4-BE49-F238E27FC236}">
                <a16:creationId xmlns:a16="http://schemas.microsoft.com/office/drawing/2014/main" id="{52DAEE43-9F71-DAC6-67CF-4FAFB62BA95D}"/>
              </a:ext>
            </a:extLst>
          </p:cNvPr>
          <p:cNvPicPr>
            <a:picLocks noChangeAspect="1"/>
          </p:cNvPicPr>
          <p:nvPr/>
        </p:nvPicPr>
        <p:blipFill>
          <a:blip r:embed="rId4"/>
          <a:stretch>
            <a:fillRect/>
          </a:stretch>
        </p:blipFill>
        <p:spPr>
          <a:xfrm>
            <a:off x="3876508" y="1397169"/>
            <a:ext cx="2446233" cy="579170"/>
          </a:xfrm>
          <a:prstGeom prst="rect">
            <a:avLst/>
          </a:prstGeom>
        </p:spPr>
      </p:pic>
    </p:spTree>
    <p:extLst>
      <p:ext uri="{BB962C8B-B14F-4D97-AF65-F5344CB8AC3E}">
        <p14:creationId xmlns:p14="http://schemas.microsoft.com/office/powerpoint/2010/main" val="35453219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F0876-7242-21AA-212A-81F1B28C84B9}"/>
            </a:ext>
          </a:extLst>
        </p:cNvPr>
        <p:cNvGrpSpPr/>
        <p:nvPr/>
      </p:nvGrpSpPr>
      <p:grpSpPr>
        <a:xfrm>
          <a:off x="0" y="0"/>
          <a:ext cx="0" cy="0"/>
          <a:chOff x="0" y="0"/>
          <a:chExt cx="0" cy="0"/>
        </a:xfrm>
      </p:grpSpPr>
      <p:sp>
        <p:nvSpPr>
          <p:cNvPr id="2" name="Datumsplatzhalter 1">
            <a:extLst>
              <a:ext uri="{FF2B5EF4-FFF2-40B4-BE49-F238E27FC236}">
                <a16:creationId xmlns:a16="http://schemas.microsoft.com/office/drawing/2014/main" id="{6D1E4C92-DA2D-6078-CFCE-069FF63645CE}"/>
              </a:ext>
            </a:extLst>
          </p:cNvPr>
          <p:cNvSpPr>
            <a:spLocks noGrp="1"/>
          </p:cNvSpPr>
          <p:nvPr>
            <p:ph type="dt" sz="half" idx="2"/>
          </p:nvPr>
        </p:nvSpPr>
        <p:spPr/>
        <p:txBody>
          <a:bodyPr/>
          <a:lstStyle/>
          <a:p>
            <a:r>
              <a:rPr lang="de-DE" dirty="0"/>
              <a:t>26.04.2024</a:t>
            </a:r>
            <a:endParaRPr lang="de-CH" dirty="0"/>
          </a:p>
          <a:p>
            <a:endParaRPr lang="de-CH" dirty="0"/>
          </a:p>
        </p:txBody>
      </p:sp>
      <p:sp>
        <p:nvSpPr>
          <p:cNvPr id="3" name="Fußzeilenplatzhalter 2">
            <a:extLst>
              <a:ext uri="{FF2B5EF4-FFF2-40B4-BE49-F238E27FC236}">
                <a16:creationId xmlns:a16="http://schemas.microsoft.com/office/drawing/2014/main" id="{C042C48A-3FFC-93F7-BD40-311124BC632C}"/>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1BEDDD3F-38C4-FE20-3B86-46E48640C338}"/>
              </a:ext>
            </a:extLst>
          </p:cNvPr>
          <p:cNvSpPr>
            <a:spLocks noGrp="1"/>
          </p:cNvSpPr>
          <p:nvPr>
            <p:ph type="sldNum" sz="quarter" idx="4"/>
          </p:nvPr>
        </p:nvSpPr>
        <p:spPr/>
        <p:txBody>
          <a:bodyPr/>
          <a:lstStyle/>
          <a:p>
            <a:r>
              <a:rPr lang="de-CH"/>
              <a:t>Seite </a:t>
            </a:r>
            <a:fld id="{8B3782EF-3E5A-1447-BAF7-0181E8595BB2}" type="slidenum">
              <a:rPr lang="de-CH" smtClean="0"/>
              <a:pPr/>
              <a:t>19</a:t>
            </a:fld>
            <a:endParaRPr lang="de-CH"/>
          </a:p>
        </p:txBody>
      </p:sp>
      <p:sp>
        <p:nvSpPr>
          <p:cNvPr id="5" name="Titel 4">
            <a:extLst>
              <a:ext uri="{FF2B5EF4-FFF2-40B4-BE49-F238E27FC236}">
                <a16:creationId xmlns:a16="http://schemas.microsoft.com/office/drawing/2014/main" id="{A785027C-DAA9-0D6E-BB86-31EB8DFE56CF}"/>
              </a:ext>
            </a:extLst>
          </p:cNvPr>
          <p:cNvSpPr>
            <a:spLocks noGrp="1"/>
          </p:cNvSpPr>
          <p:nvPr>
            <p:ph type="title"/>
          </p:nvPr>
        </p:nvSpPr>
        <p:spPr/>
        <p:txBody>
          <a:bodyPr/>
          <a:lstStyle/>
          <a:p>
            <a:r>
              <a:rPr lang="de-CH" dirty="0"/>
              <a:t>Mitglieder Login</a:t>
            </a:r>
            <a:br>
              <a:rPr lang="de-CH" dirty="0"/>
            </a:br>
            <a:r>
              <a:rPr lang="de-CH" dirty="0">
                <a:solidFill>
                  <a:schemeClr val="accent6"/>
                </a:solidFill>
              </a:rPr>
              <a:t>Werbemittel und Inhalte</a:t>
            </a:r>
          </a:p>
        </p:txBody>
      </p:sp>
      <p:pic>
        <p:nvPicPr>
          <p:cNvPr id="15" name="Grafik 14" descr="Ein Bild, das Text, Modeaccessoire, Mobiliar, Im Haus enthält.&#10;&#10;Automatisch generierte Beschreibung">
            <a:extLst>
              <a:ext uri="{FF2B5EF4-FFF2-40B4-BE49-F238E27FC236}">
                <a16:creationId xmlns:a16="http://schemas.microsoft.com/office/drawing/2014/main" id="{711A9EB6-F587-0345-CF61-C6FFAC13F9CB}"/>
              </a:ext>
            </a:extLst>
          </p:cNvPr>
          <p:cNvPicPr>
            <a:picLocks noChangeAspect="1"/>
          </p:cNvPicPr>
          <p:nvPr/>
        </p:nvPicPr>
        <p:blipFill rotWithShape="1">
          <a:blip r:embed="rId3"/>
          <a:srcRect t="10548" r="7983" b="11136"/>
          <a:stretch/>
        </p:blipFill>
        <p:spPr>
          <a:xfrm>
            <a:off x="550864" y="2199389"/>
            <a:ext cx="3376363" cy="1616400"/>
          </a:xfrm>
          <a:prstGeom prst="rect">
            <a:avLst/>
          </a:prstGeom>
        </p:spPr>
      </p:pic>
      <p:sp>
        <p:nvSpPr>
          <p:cNvPr id="16" name="Rechteck 15">
            <a:extLst>
              <a:ext uri="{FF2B5EF4-FFF2-40B4-BE49-F238E27FC236}">
                <a16:creationId xmlns:a16="http://schemas.microsoft.com/office/drawing/2014/main" id="{E10E86E9-1BD8-B0E4-FE77-23762A9C7F38}"/>
              </a:ext>
            </a:extLst>
          </p:cNvPr>
          <p:cNvSpPr/>
          <p:nvPr/>
        </p:nvSpPr>
        <p:spPr>
          <a:xfrm>
            <a:off x="7812153" y="2199389"/>
            <a:ext cx="3340913" cy="161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400" b="1" dirty="0" err="1"/>
              <a:t>Social</a:t>
            </a:r>
            <a:r>
              <a:rPr lang="de-CH" sz="2400" b="1" dirty="0"/>
              <a:t> Media Posts</a:t>
            </a:r>
          </a:p>
          <a:p>
            <a:pPr algn="ctr"/>
            <a:r>
              <a:rPr lang="de-CH" sz="2400" b="1" dirty="0"/>
              <a:t>Facebook, Insta, LinkedIn</a:t>
            </a:r>
          </a:p>
        </p:txBody>
      </p:sp>
      <p:sp>
        <p:nvSpPr>
          <p:cNvPr id="17" name="Rechteck 16">
            <a:extLst>
              <a:ext uri="{FF2B5EF4-FFF2-40B4-BE49-F238E27FC236}">
                <a16:creationId xmlns:a16="http://schemas.microsoft.com/office/drawing/2014/main" id="{D8909D6B-D774-C7DA-3BFF-4F4EC10E5AB3}"/>
              </a:ext>
            </a:extLst>
          </p:cNvPr>
          <p:cNvSpPr/>
          <p:nvPr/>
        </p:nvSpPr>
        <p:spPr>
          <a:xfrm>
            <a:off x="563406" y="4184870"/>
            <a:ext cx="3340913" cy="15822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400" b="1" dirty="0"/>
              <a:t>Werbemittel </a:t>
            </a:r>
          </a:p>
          <a:p>
            <a:pPr algn="ctr"/>
            <a:r>
              <a:rPr lang="de-CH" sz="2400" b="1" dirty="0"/>
              <a:t>bestellen</a:t>
            </a:r>
          </a:p>
        </p:txBody>
      </p:sp>
      <p:sp>
        <p:nvSpPr>
          <p:cNvPr id="18" name="Rechteck 17">
            <a:extLst>
              <a:ext uri="{FF2B5EF4-FFF2-40B4-BE49-F238E27FC236}">
                <a16:creationId xmlns:a16="http://schemas.microsoft.com/office/drawing/2014/main" id="{6FAE9550-0139-40E0-D687-E1E4EF170DCA}"/>
              </a:ext>
            </a:extLst>
          </p:cNvPr>
          <p:cNvSpPr/>
          <p:nvPr/>
        </p:nvSpPr>
        <p:spPr>
          <a:xfrm>
            <a:off x="7824693" y="4184870"/>
            <a:ext cx="3340913" cy="1616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400" b="1" dirty="0"/>
              <a:t>Teilen &amp; Empfehlen</a:t>
            </a:r>
          </a:p>
          <a:p>
            <a:pPr algn="ctr"/>
            <a:r>
              <a:rPr lang="de-CH" sz="2000" dirty="0"/>
              <a:t>#holzindustrieschweiz</a:t>
            </a:r>
          </a:p>
          <a:p>
            <a:pPr algn="ctr"/>
            <a:r>
              <a:rPr lang="de-CH" sz="2000" dirty="0"/>
              <a:t>#schweizerholz</a:t>
            </a:r>
          </a:p>
          <a:p>
            <a:pPr algn="ctr"/>
            <a:r>
              <a:rPr lang="de-CH" sz="2000" dirty="0"/>
              <a:t>@schweizerholz</a:t>
            </a:r>
          </a:p>
          <a:p>
            <a:pPr algn="ctr"/>
            <a:endParaRPr lang="de-CH" dirty="0">
              <a:solidFill>
                <a:schemeClr val="tx1"/>
              </a:solidFill>
              <a:highlight>
                <a:srgbClr val="FFFF00"/>
              </a:highlight>
            </a:endParaRPr>
          </a:p>
        </p:txBody>
      </p:sp>
      <p:sp>
        <p:nvSpPr>
          <p:cNvPr id="19" name="Rechteck 18">
            <a:extLst>
              <a:ext uri="{FF2B5EF4-FFF2-40B4-BE49-F238E27FC236}">
                <a16:creationId xmlns:a16="http://schemas.microsoft.com/office/drawing/2014/main" id="{34A78DCB-BD7C-13C3-7466-68563A4AC804}"/>
              </a:ext>
            </a:extLst>
          </p:cNvPr>
          <p:cNvSpPr/>
          <p:nvPr/>
        </p:nvSpPr>
        <p:spPr>
          <a:xfrm>
            <a:off x="4356189" y="4184870"/>
            <a:ext cx="3127672" cy="15994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400" b="1" dirty="0"/>
              <a:t>Videos in Webseite einbinden</a:t>
            </a:r>
          </a:p>
        </p:txBody>
      </p:sp>
      <p:pic>
        <p:nvPicPr>
          <p:cNvPr id="20" name="Grafik 19">
            <a:extLst>
              <a:ext uri="{FF2B5EF4-FFF2-40B4-BE49-F238E27FC236}">
                <a16:creationId xmlns:a16="http://schemas.microsoft.com/office/drawing/2014/main" id="{ADCF2735-49D0-797A-C96D-778BE02D5AB5}"/>
              </a:ext>
            </a:extLst>
          </p:cNvPr>
          <p:cNvPicPr>
            <a:picLocks noChangeAspect="1"/>
          </p:cNvPicPr>
          <p:nvPr/>
        </p:nvPicPr>
        <p:blipFill rotWithShape="1">
          <a:blip r:embed="rId4"/>
          <a:srcRect t="12631"/>
          <a:stretch/>
        </p:blipFill>
        <p:spPr>
          <a:xfrm>
            <a:off x="4392394" y="2199389"/>
            <a:ext cx="3127671" cy="1814909"/>
          </a:xfrm>
          <a:prstGeom prst="rect">
            <a:avLst/>
          </a:prstGeom>
        </p:spPr>
      </p:pic>
      <p:pic>
        <p:nvPicPr>
          <p:cNvPr id="6" name="Grafik 5">
            <a:extLst>
              <a:ext uri="{FF2B5EF4-FFF2-40B4-BE49-F238E27FC236}">
                <a16:creationId xmlns:a16="http://schemas.microsoft.com/office/drawing/2014/main" id="{A022C86C-523D-A487-E3B6-1B8053E03946}"/>
              </a:ext>
            </a:extLst>
          </p:cNvPr>
          <p:cNvPicPr>
            <a:picLocks noChangeAspect="1"/>
          </p:cNvPicPr>
          <p:nvPr/>
        </p:nvPicPr>
        <p:blipFill>
          <a:blip r:embed="rId5"/>
          <a:stretch>
            <a:fillRect/>
          </a:stretch>
        </p:blipFill>
        <p:spPr>
          <a:xfrm>
            <a:off x="8759129" y="1422875"/>
            <a:ext cx="2446233" cy="579170"/>
          </a:xfrm>
          <a:prstGeom prst="rect">
            <a:avLst/>
          </a:prstGeom>
        </p:spPr>
      </p:pic>
    </p:spTree>
    <p:extLst>
      <p:ext uri="{BB962C8B-B14F-4D97-AF65-F5344CB8AC3E}">
        <p14:creationId xmlns:p14="http://schemas.microsoft.com/office/powerpoint/2010/main" val="9459753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0F80099-51DB-670C-698D-CA49BFE4927F}"/>
              </a:ext>
            </a:extLst>
          </p:cNvPr>
          <p:cNvSpPr>
            <a:spLocks noGrp="1"/>
          </p:cNvSpPr>
          <p:nvPr>
            <p:ph type="dt" sz="half" idx="2"/>
          </p:nvPr>
        </p:nvSpPr>
        <p:spPr/>
        <p:txBody>
          <a:bodyPr/>
          <a:lstStyle/>
          <a:p>
            <a:r>
              <a:rPr lang="de-DE" dirty="0"/>
              <a:t>26.04.2024</a:t>
            </a:r>
            <a:endParaRPr lang="de-CH" dirty="0"/>
          </a:p>
        </p:txBody>
      </p:sp>
      <p:sp>
        <p:nvSpPr>
          <p:cNvPr id="3" name="Fußzeilenplatzhalter 2">
            <a:extLst>
              <a:ext uri="{FF2B5EF4-FFF2-40B4-BE49-F238E27FC236}">
                <a16:creationId xmlns:a16="http://schemas.microsoft.com/office/drawing/2014/main" id="{91EF4EDE-3E7E-6588-AEEF-137B08BE49CE}"/>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CFF5F399-79C0-96DD-CB1C-7AEAD3B617D0}"/>
              </a:ext>
            </a:extLst>
          </p:cNvPr>
          <p:cNvSpPr>
            <a:spLocks noGrp="1"/>
          </p:cNvSpPr>
          <p:nvPr>
            <p:ph type="sldNum" sz="quarter" idx="4"/>
          </p:nvPr>
        </p:nvSpPr>
        <p:spPr/>
        <p:txBody>
          <a:bodyPr/>
          <a:lstStyle/>
          <a:p>
            <a:r>
              <a:rPr lang="de-CH"/>
              <a:t>Seite </a:t>
            </a:r>
            <a:fld id="{8B3782EF-3E5A-1447-BAF7-0181E8595BB2}" type="slidenum">
              <a:rPr lang="de-CH" smtClean="0"/>
              <a:pPr/>
              <a:t>2</a:t>
            </a:fld>
            <a:endParaRPr lang="de-CH"/>
          </a:p>
        </p:txBody>
      </p:sp>
      <p:sp>
        <p:nvSpPr>
          <p:cNvPr id="5" name="Titel 4">
            <a:extLst>
              <a:ext uri="{FF2B5EF4-FFF2-40B4-BE49-F238E27FC236}">
                <a16:creationId xmlns:a16="http://schemas.microsoft.com/office/drawing/2014/main" id="{12ADB243-5FE5-CA4A-AE93-67BD1AE94B08}"/>
              </a:ext>
            </a:extLst>
          </p:cNvPr>
          <p:cNvSpPr>
            <a:spLocks noGrp="1"/>
          </p:cNvSpPr>
          <p:nvPr>
            <p:ph type="title"/>
          </p:nvPr>
        </p:nvSpPr>
        <p:spPr/>
        <p:txBody>
          <a:bodyPr/>
          <a:lstStyle/>
          <a:p>
            <a:r>
              <a:rPr lang="de-CH" dirty="0"/>
              <a:t>Agenda</a:t>
            </a:r>
          </a:p>
        </p:txBody>
      </p:sp>
      <p:sp>
        <p:nvSpPr>
          <p:cNvPr id="6" name="Textplatzhalter 5">
            <a:extLst>
              <a:ext uri="{FF2B5EF4-FFF2-40B4-BE49-F238E27FC236}">
                <a16:creationId xmlns:a16="http://schemas.microsoft.com/office/drawing/2014/main" id="{E59F6863-BFF3-DB63-C71B-1E3A5F17A064}"/>
              </a:ext>
            </a:extLst>
          </p:cNvPr>
          <p:cNvSpPr>
            <a:spLocks noGrp="1"/>
          </p:cNvSpPr>
          <p:nvPr>
            <p:ph type="body" sz="quarter" idx="10"/>
          </p:nvPr>
        </p:nvSpPr>
        <p:spPr/>
        <p:txBody>
          <a:bodyPr/>
          <a:lstStyle/>
          <a:p>
            <a:pPr marL="457200" indent="-457200">
              <a:buFont typeface="+mj-lt"/>
              <a:buAutoNum type="arabicPeriod"/>
            </a:pPr>
            <a:r>
              <a:rPr lang="de-CH" dirty="0"/>
              <a:t>Label Schweizer Holz / Marketing Schweizer Holz: Wer ist das?</a:t>
            </a:r>
          </a:p>
          <a:p>
            <a:pPr marL="457200" indent="-457200">
              <a:buFont typeface="+mj-lt"/>
              <a:buAutoNum type="arabicPeriod"/>
            </a:pPr>
            <a:r>
              <a:rPr lang="de-CH" dirty="0"/>
              <a:t>Industriekampagne: Absichten und Aktivitätsfelder</a:t>
            </a:r>
          </a:p>
          <a:p>
            <a:pPr marL="457200" indent="-457200">
              <a:buFont typeface="+mj-lt"/>
              <a:buAutoNum type="arabicPeriod"/>
            </a:pPr>
            <a:r>
              <a:rPr lang="de-CH" dirty="0"/>
              <a:t>Marketing-Grundlagen: Bekanntheit und Kauf</a:t>
            </a:r>
          </a:p>
          <a:p>
            <a:pPr marL="457200" indent="-457200">
              <a:buFont typeface="+mj-lt"/>
              <a:buAutoNum type="arabicPeriod"/>
            </a:pPr>
            <a:r>
              <a:rPr lang="de-CH" dirty="0"/>
              <a:t>Kommunikationsinhalte /-botschaften</a:t>
            </a:r>
          </a:p>
          <a:p>
            <a:pPr marL="457200" indent="-457200">
              <a:buFont typeface="+mj-lt"/>
              <a:buAutoNum type="arabicPeriod"/>
            </a:pPr>
            <a:r>
              <a:rPr lang="de-CH" dirty="0"/>
              <a:t>Kommende Aktivtäten</a:t>
            </a:r>
          </a:p>
          <a:p>
            <a:pPr marL="457200" indent="-457200">
              <a:buFont typeface="+mj-lt"/>
              <a:buAutoNum type="arabicPeriod"/>
            </a:pPr>
            <a:endParaRPr lang="de-CH" dirty="0"/>
          </a:p>
        </p:txBody>
      </p:sp>
    </p:spTree>
    <p:extLst>
      <p:ext uri="{BB962C8B-B14F-4D97-AF65-F5344CB8AC3E}">
        <p14:creationId xmlns:p14="http://schemas.microsoft.com/office/powerpoint/2010/main" val="38369953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3E8C2-AE37-45D8-38E3-E293A7A65974}"/>
            </a:ext>
          </a:extLst>
        </p:cNvPr>
        <p:cNvGrpSpPr/>
        <p:nvPr/>
      </p:nvGrpSpPr>
      <p:grpSpPr>
        <a:xfrm>
          <a:off x="0" y="0"/>
          <a:ext cx="0" cy="0"/>
          <a:chOff x="0" y="0"/>
          <a:chExt cx="0" cy="0"/>
        </a:xfrm>
      </p:grpSpPr>
      <p:sp>
        <p:nvSpPr>
          <p:cNvPr id="2" name="Datumsplatzhalter 1">
            <a:extLst>
              <a:ext uri="{FF2B5EF4-FFF2-40B4-BE49-F238E27FC236}">
                <a16:creationId xmlns:a16="http://schemas.microsoft.com/office/drawing/2014/main" id="{8E1C5C4A-D6C0-9947-E36F-8694C89B1EDC}"/>
              </a:ext>
            </a:extLst>
          </p:cNvPr>
          <p:cNvSpPr>
            <a:spLocks noGrp="1"/>
          </p:cNvSpPr>
          <p:nvPr>
            <p:ph type="dt" sz="half" idx="2"/>
          </p:nvPr>
        </p:nvSpPr>
        <p:spPr/>
        <p:txBody>
          <a:bodyPr/>
          <a:lstStyle/>
          <a:p>
            <a:r>
              <a:rPr lang="de-DE" dirty="0"/>
              <a:t>26.04.2024</a:t>
            </a:r>
            <a:endParaRPr lang="de-CH" dirty="0"/>
          </a:p>
          <a:p>
            <a:endParaRPr lang="de-CH" dirty="0"/>
          </a:p>
        </p:txBody>
      </p:sp>
      <p:sp>
        <p:nvSpPr>
          <p:cNvPr id="3" name="Fußzeilenplatzhalter 2">
            <a:extLst>
              <a:ext uri="{FF2B5EF4-FFF2-40B4-BE49-F238E27FC236}">
                <a16:creationId xmlns:a16="http://schemas.microsoft.com/office/drawing/2014/main" id="{810342BA-BAF5-427D-0AB6-A2DEEA392BDE}"/>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446F86BF-C07E-FEAD-9289-7CC7C04C2974}"/>
              </a:ext>
            </a:extLst>
          </p:cNvPr>
          <p:cNvSpPr>
            <a:spLocks noGrp="1"/>
          </p:cNvSpPr>
          <p:nvPr>
            <p:ph type="sldNum" sz="quarter" idx="4"/>
          </p:nvPr>
        </p:nvSpPr>
        <p:spPr/>
        <p:txBody>
          <a:bodyPr/>
          <a:lstStyle/>
          <a:p>
            <a:r>
              <a:rPr lang="de-CH"/>
              <a:t>Seite </a:t>
            </a:r>
            <a:fld id="{8B3782EF-3E5A-1447-BAF7-0181E8595BB2}" type="slidenum">
              <a:rPr lang="de-CH" smtClean="0"/>
              <a:pPr/>
              <a:t>20</a:t>
            </a:fld>
            <a:endParaRPr lang="de-CH"/>
          </a:p>
        </p:txBody>
      </p:sp>
      <p:sp>
        <p:nvSpPr>
          <p:cNvPr id="5" name="Titel 4">
            <a:extLst>
              <a:ext uri="{FF2B5EF4-FFF2-40B4-BE49-F238E27FC236}">
                <a16:creationId xmlns:a16="http://schemas.microsoft.com/office/drawing/2014/main" id="{F436C441-5CC1-7462-6CEF-7CB770A8EA71}"/>
              </a:ext>
            </a:extLst>
          </p:cNvPr>
          <p:cNvSpPr>
            <a:spLocks noGrp="1"/>
          </p:cNvSpPr>
          <p:nvPr>
            <p:ph type="title"/>
          </p:nvPr>
        </p:nvSpPr>
        <p:spPr/>
        <p:txBody>
          <a:bodyPr/>
          <a:lstStyle/>
          <a:p>
            <a:r>
              <a:rPr lang="de-CH" dirty="0"/>
              <a:t>Mitglieder Login</a:t>
            </a:r>
          </a:p>
        </p:txBody>
      </p:sp>
      <p:sp>
        <p:nvSpPr>
          <p:cNvPr id="8" name="Textfeld 7">
            <a:extLst>
              <a:ext uri="{FF2B5EF4-FFF2-40B4-BE49-F238E27FC236}">
                <a16:creationId xmlns:a16="http://schemas.microsoft.com/office/drawing/2014/main" id="{3F5B6FC4-ED94-5205-7811-D9BC8147AFD8}"/>
              </a:ext>
            </a:extLst>
          </p:cNvPr>
          <p:cNvSpPr txBox="1"/>
          <p:nvPr/>
        </p:nvSpPr>
        <p:spPr>
          <a:xfrm>
            <a:off x="472803" y="1470466"/>
            <a:ext cx="5771879" cy="430887"/>
          </a:xfrm>
          <a:prstGeom prst="rect">
            <a:avLst/>
          </a:prstGeom>
          <a:noFill/>
        </p:spPr>
        <p:txBody>
          <a:bodyPr wrap="square" rtlCol="0">
            <a:spAutoFit/>
          </a:bodyPr>
          <a:lstStyle/>
          <a:p>
            <a:r>
              <a:rPr lang="de-CH" sz="2200" dirty="0">
                <a:solidFill>
                  <a:srgbClr val="FF0000"/>
                </a:solidFill>
                <a:hlinkClick r:id="rId3"/>
              </a:rPr>
              <a:t>www.holz-bois-legno.ch</a:t>
            </a:r>
            <a:r>
              <a:rPr lang="de-CH" sz="2200" dirty="0">
                <a:solidFill>
                  <a:srgbClr val="FF0000"/>
                </a:solidFill>
              </a:rPr>
              <a:t> &gt;</a:t>
            </a:r>
          </a:p>
        </p:txBody>
      </p:sp>
      <p:pic>
        <p:nvPicPr>
          <p:cNvPr id="10" name="Grafik 9">
            <a:extLst>
              <a:ext uri="{FF2B5EF4-FFF2-40B4-BE49-F238E27FC236}">
                <a16:creationId xmlns:a16="http://schemas.microsoft.com/office/drawing/2014/main" id="{2472EF44-6480-CE17-7B56-5A1E0CB3FEC7}"/>
              </a:ext>
            </a:extLst>
          </p:cNvPr>
          <p:cNvPicPr>
            <a:picLocks noChangeAspect="1"/>
          </p:cNvPicPr>
          <p:nvPr/>
        </p:nvPicPr>
        <p:blipFill>
          <a:blip r:embed="rId4"/>
          <a:stretch>
            <a:fillRect/>
          </a:stretch>
        </p:blipFill>
        <p:spPr>
          <a:xfrm>
            <a:off x="3876508" y="1436925"/>
            <a:ext cx="2446233" cy="579170"/>
          </a:xfrm>
          <a:prstGeom prst="rect">
            <a:avLst/>
          </a:prstGeom>
        </p:spPr>
      </p:pic>
      <p:pic>
        <p:nvPicPr>
          <p:cNvPr id="7" name="Grafik 6">
            <a:extLst>
              <a:ext uri="{FF2B5EF4-FFF2-40B4-BE49-F238E27FC236}">
                <a16:creationId xmlns:a16="http://schemas.microsoft.com/office/drawing/2014/main" id="{CA0D0F7B-7DEA-DF3D-F6A4-C5A7C14B1A02}"/>
              </a:ext>
            </a:extLst>
          </p:cNvPr>
          <p:cNvPicPr>
            <a:picLocks noChangeAspect="1"/>
          </p:cNvPicPr>
          <p:nvPr/>
        </p:nvPicPr>
        <p:blipFill>
          <a:blip r:embed="rId5"/>
          <a:stretch>
            <a:fillRect/>
          </a:stretch>
        </p:blipFill>
        <p:spPr>
          <a:xfrm>
            <a:off x="550864" y="2049636"/>
            <a:ext cx="8057518" cy="3838749"/>
          </a:xfrm>
          <a:prstGeom prst="rect">
            <a:avLst/>
          </a:prstGeom>
          <a:solidFill>
            <a:schemeClr val="accent1"/>
          </a:solidFill>
          <a:ln>
            <a:solidFill>
              <a:schemeClr val="accent1"/>
            </a:solidFill>
          </a:ln>
        </p:spPr>
      </p:pic>
      <p:pic>
        <p:nvPicPr>
          <p:cNvPr id="11" name="Grafik 10">
            <a:extLst>
              <a:ext uri="{FF2B5EF4-FFF2-40B4-BE49-F238E27FC236}">
                <a16:creationId xmlns:a16="http://schemas.microsoft.com/office/drawing/2014/main" id="{A0353794-C90E-65BA-E577-418997832548}"/>
              </a:ext>
            </a:extLst>
          </p:cNvPr>
          <p:cNvPicPr>
            <a:picLocks noChangeAspect="1"/>
          </p:cNvPicPr>
          <p:nvPr/>
        </p:nvPicPr>
        <p:blipFill>
          <a:blip r:embed="rId6"/>
          <a:stretch>
            <a:fillRect/>
          </a:stretch>
        </p:blipFill>
        <p:spPr>
          <a:xfrm>
            <a:off x="8752906" y="2016095"/>
            <a:ext cx="2888230" cy="1165961"/>
          </a:xfrm>
          <a:prstGeom prst="rect">
            <a:avLst/>
          </a:prstGeom>
        </p:spPr>
      </p:pic>
    </p:spTree>
    <p:extLst>
      <p:ext uri="{BB962C8B-B14F-4D97-AF65-F5344CB8AC3E}">
        <p14:creationId xmlns:p14="http://schemas.microsoft.com/office/powerpoint/2010/main" val="5709932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Bildplatzhalter 58" descr="Ein Bild, das Screenshot enthält.&#10;&#10;Automatisch generierte Beschreibung">
            <a:extLst>
              <a:ext uri="{FF2B5EF4-FFF2-40B4-BE49-F238E27FC236}">
                <a16:creationId xmlns:a16="http://schemas.microsoft.com/office/drawing/2014/main" id="{0D4EF512-3BE3-3EA1-5567-47C02C1D8A03}"/>
              </a:ext>
            </a:extLst>
          </p:cNvPr>
          <p:cNvPicPr>
            <a:picLocks noGrp="1" noChangeAspect="1"/>
          </p:cNvPicPr>
          <p:nvPr>
            <p:ph type="pic" sz="quarter" idx="11"/>
          </p:nvPr>
        </p:nvPicPr>
        <p:blipFill>
          <a:blip r:embed="rId3"/>
          <a:srcRect l="9342" r="9342"/>
          <a:stretch>
            <a:fillRect/>
          </a:stretch>
        </p:blipFill>
        <p:spPr/>
      </p:pic>
      <p:pic>
        <p:nvPicPr>
          <p:cNvPr id="24" name="Grafik 23" descr="Ein Bild, das Schrift, Text, Logo, Symbol enthält.&#10;&#10;Automatisch generierte Beschreibung">
            <a:extLst>
              <a:ext uri="{FF2B5EF4-FFF2-40B4-BE49-F238E27FC236}">
                <a16:creationId xmlns:a16="http://schemas.microsoft.com/office/drawing/2014/main" id="{B579D7DA-8845-1E49-B24F-9865BC4A43FE}"/>
              </a:ext>
            </a:extLst>
          </p:cNvPr>
          <p:cNvPicPr>
            <a:picLocks noChangeAspect="1"/>
          </p:cNvPicPr>
          <p:nvPr/>
        </p:nvPicPr>
        <p:blipFill>
          <a:blip r:embed="rId4"/>
          <a:stretch>
            <a:fillRect/>
          </a:stretch>
        </p:blipFill>
        <p:spPr>
          <a:xfrm>
            <a:off x="1078516" y="4243917"/>
            <a:ext cx="701145" cy="221334"/>
          </a:xfrm>
          <a:prstGeom prst="rect">
            <a:avLst/>
          </a:prstGeom>
        </p:spPr>
      </p:pic>
      <p:pic>
        <p:nvPicPr>
          <p:cNvPr id="25" name="Grafik 24" descr="Ein Bild, das Schrift, Text, Logo, Symbol enthält.&#10;&#10;Automatisch generierte Beschreibung">
            <a:extLst>
              <a:ext uri="{FF2B5EF4-FFF2-40B4-BE49-F238E27FC236}">
                <a16:creationId xmlns:a16="http://schemas.microsoft.com/office/drawing/2014/main" id="{60E237D5-5D5A-B4F8-E5A2-1E732E80A3A4}"/>
              </a:ext>
            </a:extLst>
          </p:cNvPr>
          <p:cNvPicPr>
            <a:picLocks noChangeAspect="1"/>
          </p:cNvPicPr>
          <p:nvPr/>
        </p:nvPicPr>
        <p:blipFill>
          <a:blip r:embed="rId4"/>
          <a:stretch>
            <a:fillRect/>
          </a:stretch>
        </p:blipFill>
        <p:spPr>
          <a:xfrm>
            <a:off x="1779661" y="3727443"/>
            <a:ext cx="701145" cy="221334"/>
          </a:xfrm>
          <a:prstGeom prst="rect">
            <a:avLst/>
          </a:prstGeom>
        </p:spPr>
      </p:pic>
      <p:pic>
        <p:nvPicPr>
          <p:cNvPr id="26" name="Grafik 25" descr="Ein Bild, das Schrift, Text, Logo, Symbol enthält.&#10;&#10;Automatisch generierte Beschreibung">
            <a:extLst>
              <a:ext uri="{FF2B5EF4-FFF2-40B4-BE49-F238E27FC236}">
                <a16:creationId xmlns:a16="http://schemas.microsoft.com/office/drawing/2014/main" id="{44870859-6A2E-2F17-54C3-F75D2DE5F502}"/>
              </a:ext>
            </a:extLst>
          </p:cNvPr>
          <p:cNvPicPr>
            <a:picLocks noChangeAspect="1"/>
          </p:cNvPicPr>
          <p:nvPr/>
        </p:nvPicPr>
        <p:blipFill>
          <a:blip r:embed="rId4"/>
          <a:stretch>
            <a:fillRect/>
          </a:stretch>
        </p:blipFill>
        <p:spPr>
          <a:xfrm>
            <a:off x="3667957" y="1564738"/>
            <a:ext cx="701145" cy="221334"/>
          </a:xfrm>
          <a:prstGeom prst="rect">
            <a:avLst/>
          </a:prstGeom>
        </p:spPr>
      </p:pic>
      <p:pic>
        <p:nvPicPr>
          <p:cNvPr id="27" name="Grafik 26" descr="Ein Bild, das Schrift, Text, Logo, Symbol enthält.&#10;&#10;Automatisch generierte Beschreibung">
            <a:extLst>
              <a:ext uri="{FF2B5EF4-FFF2-40B4-BE49-F238E27FC236}">
                <a16:creationId xmlns:a16="http://schemas.microsoft.com/office/drawing/2014/main" id="{90543688-842E-F5CB-79BF-0CE0D6ADCF20}"/>
              </a:ext>
            </a:extLst>
          </p:cNvPr>
          <p:cNvPicPr>
            <a:picLocks noChangeAspect="1"/>
          </p:cNvPicPr>
          <p:nvPr/>
        </p:nvPicPr>
        <p:blipFill>
          <a:blip r:embed="rId4"/>
          <a:stretch>
            <a:fillRect/>
          </a:stretch>
        </p:blipFill>
        <p:spPr>
          <a:xfrm>
            <a:off x="2559815" y="5372712"/>
            <a:ext cx="701145" cy="221334"/>
          </a:xfrm>
          <a:prstGeom prst="rect">
            <a:avLst/>
          </a:prstGeom>
        </p:spPr>
      </p:pic>
      <p:pic>
        <p:nvPicPr>
          <p:cNvPr id="28" name="Grafik 27" descr="Ein Bild, das Schrift, Text, Logo, Symbol enthält.&#10;&#10;Automatisch generierte Beschreibung">
            <a:extLst>
              <a:ext uri="{FF2B5EF4-FFF2-40B4-BE49-F238E27FC236}">
                <a16:creationId xmlns:a16="http://schemas.microsoft.com/office/drawing/2014/main" id="{0899A262-8A5B-B24F-9C21-6D165FB1C562}"/>
              </a:ext>
            </a:extLst>
          </p:cNvPr>
          <p:cNvPicPr>
            <a:picLocks noChangeAspect="1"/>
          </p:cNvPicPr>
          <p:nvPr/>
        </p:nvPicPr>
        <p:blipFill>
          <a:blip r:embed="rId4"/>
          <a:stretch>
            <a:fillRect/>
          </a:stretch>
        </p:blipFill>
        <p:spPr>
          <a:xfrm>
            <a:off x="2955925" y="6060022"/>
            <a:ext cx="701145" cy="221334"/>
          </a:xfrm>
          <a:prstGeom prst="rect">
            <a:avLst/>
          </a:prstGeom>
        </p:spPr>
      </p:pic>
      <p:pic>
        <p:nvPicPr>
          <p:cNvPr id="29" name="Grafik 28" descr="Ein Bild, das Schrift, Text, Logo, Symbol enthält.&#10;&#10;Automatisch generierte Beschreibung">
            <a:extLst>
              <a:ext uri="{FF2B5EF4-FFF2-40B4-BE49-F238E27FC236}">
                <a16:creationId xmlns:a16="http://schemas.microsoft.com/office/drawing/2014/main" id="{FEE7E4FE-B0B9-A163-682F-6511F2FB799F}"/>
              </a:ext>
            </a:extLst>
          </p:cNvPr>
          <p:cNvPicPr>
            <a:picLocks noChangeAspect="1"/>
          </p:cNvPicPr>
          <p:nvPr/>
        </p:nvPicPr>
        <p:blipFill>
          <a:blip r:embed="rId4"/>
          <a:stretch>
            <a:fillRect/>
          </a:stretch>
        </p:blipFill>
        <p:spPr>
          <a:xfrm>
            <a:off x="3306498" y="5483380"/>
            <a:ext cx="701145" cy="221334"/>
          </a:xfrm>
          <a:prstGeom prst="rect">
            <a:avLst/>
          </a:prstGeom>
        </p:spPr>
      </p:pic>
      <p:pic>
        <p:nvPicPr>
          <p:cNvPr id="31" name="Grafik 30" descr="Ein Bild, das Schrift, Text, Logo, Symbol enthält.&#10;&#10;Automatisch generierte Beschreibung">
            <a:extLst>
              <a:ext uri="{FF2B5EF4-FFF2-40B4-BE49-F238E27FC236}">
                <a16:creationId xmlns:a16="http://schemas.microsoft.com/office/drawing/2014/main" id="{448FADE1-40DC-CE6D-07B2-D248D096C7ED}"/>
              </a:ext>
            </a:extLst>
          </p:cNvPr>
          <p:cNvPicPr>
            <a:picLocks noChangeAspect="1"/>
          </p:cNvPicPr>
          <p:nvPr/>
        </p:nvPicPr>
        <p:blipFill>
          <a:blip r:embed="rId4"/>
          <a:stretch>
            <a:fillRect/>
          </a:stretch>
        </p:blipFill>
        <p:spPr>
          <a:xfrm>
            <a:off x="4159965" y="5216963"/>
            <a:ext cx="701145" cy="221334"/>
          </a:xfrm>
          <a:prstGeom prst="rect">
            <a:avLst/>
          </a:prstGeom>
        </p:spPr>
      </p:pic>
      <p:pic>
        <p:nvPicPr>
          <p:cNvPr id="32" name="Grafik 31" descr="Ein Bild, das Schrift, Text, Logo, Symbol enthält.&#10;&#10;Automatisch generierte Beschreibung">
            <a:extLst>
              <a:ext uri="{FF2B5EF4-FFF2-40B4-BE49-F238E27FC236}">
                <a16:creationId xmlns:a16="http://schemas.microsoft.com/office/drawing/2014/main" id="{EFBA44E5-BC4F-DD8E-91F3-5A8619CEBEA8}"/>
              </a:ext>
            </a:extLst>
          </p:cNvPr>
          <p:cNvPicPr>
            <a:picLocks noChangeAspect="1"/>
          </p:cNvPicPr>
          <p:nvPr/>
        </p:nvPicPr>
        <p:blipFill>
          <a:blip r:embed="rId4"/>
          <a:stretch>
            <a:fillRect/>
          </a:stretch>
        </p:blipFill>
        <p:spPr>
          <a:xfrm>
            <a:off x="6883663" y="4601834"/>
            <a:ext cx="701145" cy="221334"/>
          </a:xfrm>
          <a:prstGeom prst="rect">
            <a:avLst/>
          </a:prstGeom>
        </p:spPr>
      </p:pic>
      <p:pic>
        <p:nvPicPr>
          <p:cNvPr id="33" name="Grafik 32" descr="Ein Bild, das Schrift, Text, Logo, Symbol enthält.&#10;&#10;Automatisch generierte Beschreibung">
            <a:extLst>
              <a:ext uri="{FF2B5EF4-FFF2-40B4-BE49-F238E27FC236}">
                <a16:creationId xmlns:a16="http://schemas.microsoft.com/office/drawing/2014/main" id="{6A2FEEBC-D5BD-99F5-3ED0-EFE8D4A7DF0D}"/>
              </a:ext>
            </a:extLst>
          </p:cNvPr>
          <p:cNvPicPr>
            <a:picLocks noChangeAspect="1"/>
          </p:cNvPicPr>
          <p:nvPr/>
        </p:nvPicPr>
        <p:blipFill>
          <a:blip r:embed="rId4"/>
          <a:stretch>
            <a:fillRect/>
          </a:stretch>
        </p:blipFill>
        <p:spPr>
          <a:xfrm>
            <a:off x="7085003" y="3310007"/>
            <a:ext cx="701145" cy="221334"/>
          </a:xfrm>
          <a:prstGeom prst="rect">
            <a:avLst/>
          </a:prstGeom>
        </p:spPr>
      </p:pic>
      <p:pic>
        <p:nvPicPr>
          <p:cNvPr id="34" name="Grafik 33" descr="Ein Bild, das Schrift, Text, Logo, Symbol enthält.&#10;&#10;Automatisch generierte Beschreibung">
            <a:extLst>
              <a:ext uri="{FF2B5EF4-FFF2-40B4-BE49-F238E27FC236}">
                <a16:creationId xmlns:a16="http://schemas.microsoft.com/office/drawing/2014/main" id="{EAD5CD9B-3480-2637-6BBA-380280E4ADA6}"/>
              </a:ext>
            </a:extLst>
          </p:cNvPr>
          <p:cNvPicPr>
            <a:picLocks noChangeAspect="1"/>
          </p:cNvPicPr>
          <p:nvPr/>
        </p:nvPicPr>
        <p:blipFill>
          <a:blip r:embed="rId4"/>
          <a:stretch>
            <a:fillRect/>
          </a:stretch>
        </p:blipFill>
        <p:spPr>
          <a:xfrm>
            <a:off x="1918095" y="4537767"/>
            <a:ext cx="701145" cy="221334"/>
          </a:xfrm>
          <a:prstGeom prst="rect">
            <a:avLst/>
          </a:prstGeom>
        </p:spPr>
      </p:pic>
      <p:pic>
        <p:nvPicPr>
          <p:cNvPr id="35" name="Grafik 34" descr="Ein Bild, das Schrift, Text, Logo, Symbol enthält.&#10;&#10;Automatisch generierte Beschreibung">
            <a:extLst>
              <a:ext uri="{FF2B5EF4-FFF2-40B4-BE49-F238E27FC236}">
                <a16:creationId xmlns:a16="http://schemas.microsoft.com/office/drawing/2014/main" id="{192E44E1-03B6-5968-B7BF-445E9DFC0D1F}"/>
              </a:ext>
            </a:extLst>
          </p:cNvPr>
          <p:cNvPicPr>
            <a:picLocks noChangeAspect="1"/>
          </p:cNvPicPr>
          <p:nvPr/>
        </p:nvPicPr>
        <p:blipFill>
          <a:blip r:embed="rId4"/>
          <a:stretch>
            <a:fillRect/>
          </a:stretch>
        </p:blipFill>
        <p:spPr>
          <a:xfrm>
            <a:off x="2910388" y="4330096"/>
            <a:ext cx="701145" cy="221334"/>
          </a:xfrm>
          <a:prstGeom prst="rect">
            <a:avLst/>
          </a:prstGeom>
        </p:spPr>
      </p:pic>
      <p:pic>
        <p:nvPicPr>
          <p:cNvPr id="36" name="Grafik 35" descr="Ein Bild, das Schrift, Text, Logo, Symbol enthält.&#10;&#10;Automatisch generierte Beschreibung">
            <a:extLst>
              <a:ext uri="{FF2B5EF4-FFF2-40B4-BE49-F238E27FC236}">
                <a16:creationId xmlns:a16="http://schemas.microsoft.com/office/drawing/2014/main" id="{F6E684B2-18D9-CBE7-0EDC-37529F200DBC}"/>
              </a:ext>
            </a:extLst>
          </p:cNvPr>
          <p:cNvPicPr>
            <a:picLocks noChangeAspect="1"/>
          </p:cNvPicPr>
          <p:nvPr/>
        </p:nvPicPr>
        <p:blipFill>
          <a:blip r:embed="rId4"/>
          <a:stretch>
            <a:fillRect/>
          </a:stretch>
        </p:blipFill>
        <p:spPr>
          <a:xfrm>
            <a:off x="2661349" y="2577768"/>
            <a:ext cx="701145" cy="221334"/>
          </a:xfrm>
          <a:prstGeom prst="rect">
            <a:avLst/>
          </a:prstGeom>
        </p:spPr>
      </p:pic>
      <p:pic>
        <p:nvPicPr>
          <p:cNvPr id="37" name="Grafik 36" descr="Ein Bild, das Schrift, Text, Logo, Symbol enthält.&#10;&#10;Automatisch generierte Beschreibung">
            <a:extLst>
              <a:ext uri="{FF2B5EF4-FFF2-40B4-BE49-F238E27FC236}">
                <a16:creationId xmlns:a16="http://schemas.microsoft.com/office/drawing/2014/main" id="{93229494-088A-9C17-05DA-60D0EFAEEB50}"/>
              </a:ext>
            </a:extLst>
          </p:cNvPr>
          <p:cNvPicPr>
            <a:picLocks noChangeAspect="1"/>
          </p:cNvPicPr>
          <p:nvPr/>
        </p:nvPicPr>
        <p:blipFill>
          <a:blip r:embed="rId4"/>
          <a:stretch>
            <a:fillRect/>
          </a:stretch>
        </p:blipFill>
        <p:spPr>
          <a:xfrm>
            <a:off x="3935029" y="2631574"/>
            <a:ext cx="701145" cy="221334"/>
          </a:xfrm>
          <a:prstGeom prst="rect">
            <a:avLst/>
          </a:prstGeom>
        </p:spPr>
      </p:pic>
      <p:pic>
        <p:nvPicPr>
          <p:cNvPr id="38" name="Grafik 37" descr="Ein Bild, das Schrift, Text, Logo, Symbol enthält.&#10;&#10;Automatisch generierte Beschreibung">
            <a:extLst>
              <a:ext uri="{FF2B5EF4-FFF2-40B4-BE49-F238E27FC236}">
                <a16:creationId xmlns:a16="http://schemas.microsoft.com/office/drawing/2014/main" id="{00E6BCC7-8CB5-7284-3623-08C7CBCA442E}"/>
              </a:ext>
            </a:extLst>
          </p:cNvPr>
          <p:cNvPicPr>
            <a:picLocks noChangeAspect="1"/>
          </p:cNvPicPr>
          <p:nvPr/>
        </p:nvPicPr>
        <p:blipFill>
          <a:blip r:embed="rId4"/>
          <a:stretch>
            <a:fillRect/>
          </a:stretch>
        </p:blipFill>
        <p:spPr>
          <a:xfrm>
            <a:off x="6548949" y="2057858"/>
            <a:ext cx="701145" cy="221334"/>
          </a:xfrm>
          <a:prstGeom prst="rect">
            <a:avLst/>
          </a:prstGeom>
        </p:spPr>
      </p:pic>
      <p:pic>
        <p:nvPicPr>
          <p:cNvPr id="39" name="Grafik 38" descr="Ein Bild, das Schrift, Text, Logo, Symbol enthält.&#10;&#10;Automatisch generierte Beschreibung">
            <a:extLst>
              <a:ext uri="{FF2B5EF4-FFF2-40B4-BE49-F238E27FC236}">
                <a16:creationId xmlns:a16="http://schemas.microsoft.com/office/drawing/2014/main" id="{C9DE62EC-509E-4C42-2584-9640E6AE43BB}"/>
              </a:ext>
            </a:extLst>
          </p:cNvPr>
          <p:cNvPicPr>
            <a:picLocks noChangeAspect="1"/>
          </p:cNvPicPr>
          <p:nvPr/>
        </p:nvPicPr>
        <p:blipFill>
          <a:blip r:embed="rId4"/>
          <a:stretch>
            <a:fillRect/>
          </a:stretch>
        </p:blipFill>
        <p:spPr>
          <a:xfrm>
            <a:off x="7386815" y="2207207"/>
            <a:ext cx="701145" cy="221334"/>
          </a:xfrm>
          <a:prstGeom prst="rect">
            <a:avLst/>
          </a:prstGeom>
        </p:spPr>
      </p:pic>
      <p:pic>
        <p:nvPicPr>
          <p:cNvPr id="40" name="Grafik 39" descr="Ein Bild, das Schrift, Text, Logo, Symbol enthält.&#10;&#10;Automatisch generierte Beschreibung">
            <a:extLst>
              <a:ext uri="{FF2B5EF4-FFF2-40B4-BE49-F238E27FC236}">
                <a16:creationId xmlns:a16="http://schemas.microsoft.com/office/drawing/2014/main" id="{B0228DA7-80F9-5942-C85E-3531AC4416AE}"/>
              </a:ext>
            </a:extLst>
          </p:cNvPr>
          <p:cNvPicPr>
            <a:picLocks noChangeAspect="1"/>
          </p:cNvPicPr>
          <p:nvPr/>
        </p:nvPicPr>
        <p:blipFill>
          <a:blip r:embed="rId4"/>
          <a:stretch>
            <a:fillRect/>
          </a:stretch>
        </p:blipFill>
        <p:spPr>
          <a:xfrm>
            <a:off x="3099415" y="1963726"/>
            <a:ext cx="701145" cy="221334"/>
          </a:xfrm>
          <a:prstGeom prst="rect">
            <a:avLst/>
          </a:prstGeom>
        </p:spPr>
      </p:pic>
      <p:pic>
        <p:nvPicPr>
          <p:cNvPr id="41" name="Grafik 40" descr="Ein Bild, das Schrift, Text, Logo, Symbol enthält.&#10;&#10;Automatisch generierte Beschreibung">
            <a:extLst>
              <a:ext uri="{FF2B5EF4-FFF2-40B4-BE49-F238E27FC236}">
                <a16:creationId xmlns:a16="http://schemas.microsoft.com/office/drawing/2014/main" id="{ABC3D6C6-5FC0-C236-EA2C-1C6D2BA04158}"/>
              </a:ext>
            </a:extLst>
          </p:cNvPr>
          <p:cNvPicPr>
            <a:picLocks noChangeAspect="1"/>
          </p:cNvPicPr>
          <p:nvPr/>
        </p:nvPicPr>
        <p:blipFill>
          <a:blip r:embed="rId4"/>
          <a:stretch>
            <a:fillRect/>
          </a:stretch>
        </p:blipFill>
        <p:spPr>
          <a:xfrm>
            <a:off x="6066874" y="3547773"/>
            <a:ext cx="701145" cy="221334"/>
          </a:xfrm>
          <a:prstGeom prst="rect">
            <a:avLst/>
          </a:prstGeom>
        </p:spPr>
      </p:pic>
      <p:pic>
        <p:nvPicPr>
          <p:cNvPr id="42" name="Grafik 41" descr="Ein Bild, das Schrift, Text, Logo, Symbol enthält.&#10;&#10;Automatisch generierte Beschreibung">
            <a:extLst>
              <a:ext uri="{FF2B5EF4-FFF2-40B4-BE49-F238E27FC236}">
                <a16:creationId xmlns:a16="http://schemas.microsoft.com/office/drawing/2014/main" id="{B315C1ED-BA97-7CC9-D8F5-2969869F01A7}"/>
              </a:ext>
            </a:extLst>
          </p:cNvPr>
          <p:cNvPicPr>
            <a:picLocks noChangeAspect="1"/>
          </p:cNvPicPr>
          <p:nvPr/>
        </p:nvPicPr>
        <p:blipFill>
          <a:blip r:embed="rId4"/>
          <a:stretch>
            <a:fillRect/>
          </a:stretch>
        </p:blipFill>
        <p:spPr>
          <a:xfrm>
            <a:off x="4958036" y="2718635"/>
            <a:ext cx="701145" cy="221334"/>
          </a:xfrm>
          <a:prstGeom prst="rect">
            <a:avLst/>
          </a:prstGeom>
        </p:spPr>
      </p:pic>
      <p:pic>
        <p:nvPicPr>
          <p:cNvPr id="43" name="Grafik 42" descr="Ein Bild, das Schrift, Text, Logo, Symbol enthält.&#10;&#10;Automatisch generierte Beschreibung">
            <a:extLst>
              <a:ext uri="{FF2B5EF4-FFF2-40B4-BE49-F238E27FC236}">
                <a16:creationId xmlns:a16="http://schemas.microsoft.com/office/drawing/2014/main" id="{A4209ECB-8F7B-2847-C893-415BFA58ADF1}"/>
              </a:ext>
            </a:extLst>
          </p:cNvPr>
          <p:cNvPicPr>
            <a:picLocks noChangeAspect="1"/>
          </p:cNvPicPr>
          <p:nvPr/>
        </p:nvPicPr>
        <p:blipFill>
          <a:blip r:embed="rId4"/>
          <a:stretch>
            <a:fillRect/>
          </a:stretch>
        </p:blipFill>
        <p:spPr>
          <a:xfrm>
            <a:off x="5255975" y="4491167"/>
            <a:ext cx="701145" cy="221334"/>
          </a:xfrm>
          <a:prstGeom prst="rect">
            <a:avLst/>
          </a:prstGeom>
        </p:spPr>
      </p:pic>
      <p:pic>
        <p:nvPicPr>
          <p:cNvPr id="44" name="Grafik 43" descr="Ein Bild, das Schrift, Text, Logo, Symbol enthält.&#10;&#10;Automatisch generierte Beschreibung">
            <a:extLst>
              <a:ext uri="{FF2B5EF4-FFF2-40B4-BE49-F238E27FC236}">
                <a16:creationId xmlns:a16="http://schemas.microsoft.com/office/drawing/2014/main" id="{4EE2CB2C-ECE9-8505-A6E5-E706C242354D}"/>
              </a:ext>
            </a:extLst>
          </p:cNvPr>
          <p:cNvPicPr>
            <a:picLocks noChangeAspect="1"/>
          </p:cNvPicPr>
          <p:nvPr/>
        </p:nvPicPr>
        <p:blipFill>
          <a:blip r:embed="rId4"/>
          <a:stretch>
            <a:fillRect/>
          </a:stretch>
        </p:blipFill>
        <p:spPr>
          <a:xfrm>
            <a:off x="6434075" y="5728446"/>
            <a:ext cx="701145" cy="221334"/>
          </a:xfrm>
          <a:prstGeom prst="rect">
            <a:avLst/>
          </a:prstGeom>
        </p:spPr>
      </p:pic>
      <p:pic>
        <p:nvPicPr>
          <p:cNvPr id="45" name="Grafik 44" descr="Ein Bild, das Schrift, Text, Logo, Symbol enthält.&#10;&#10;Automatisch generierte Beschreibung">
            <a:extLst>
              <a:ext uri="{FF2B5EF4-FFF2-40B4-BE49-F238E27FC236}">
                <a16:creationId xmlns:a16="http://schemas.microsoft.com/office/drawing/2014/main" id="{47D09A9B-77F4-3F0A-7C71-7E825047D4AD}"/>
              </a:ext>
            </a:extLst>
          </p:cNvPr>
          <p:cNvPicPr>
            <a:picLocks noChangeAspect="1"/>
          </p:cNvPicPr>
          <p:nvPr/>
        </p:nvPicPr>
        <p:blipFill>
          <a:blip r:embed="rId4"/>
          <a:stretch>
            <a:fillRect/>
          </a:stretch>
        </p:blipFill>
        <p:spPr>
          <a:xfrm>
            <a:off x="875943" y="5483379"/>
            <a:ext cx="701145" cy="221334"/>
          </a:xfrm>
          <a:prstGeom prst="rect">
            <a:avLst/>
          </a:prstGeom>
        </p:spPr>
      </p:pic>
      <p:pic>
        <p:nvPicPr>
          <p:cNvPr id="46" name="Grafik 45" descr="Ein Bild, das Schrift, Text, Logo, Symbol enthält.&#10;&#10;Automatisch generierte Beschreibung">
            <a:extLst>
              <a:ext uri="{FF2B5EF4-FFF2-40B4-BE49-F238E27FC236}">
                <a16:creationId xmlns:a16="http://schemas.microsoft.com/office/drawing/2014/main" id="{AD1107E7-3DC1-ECDC-BBD9-2510C1ABA45A}"/>
              </a:ext>
            </a:extLst>
          </p:cNvPr>
          <p:cNvPicPr>
            <a:picLocks noChangeAspect="1"/>
          </p:cNvPicPr>
          <p:nvPr/>
        </p:nvPicPr>
        <p:blipFill>
          <a:blip r:embed="rId4"/>
          <a:stretch>
            <a:fillRect/>
          </a:stretch>
        </p:blipFill>
        <p:spPr>
          <a:xfrm>
            <a:off x="2595065" y="3359786"/>
            <a:ext cx="701145" cy="221334"/>
          </a:xfrm>
          <a:prstGeom prst="rect">
            <a:avLst/>
          </a:prstGeom>
        </p:spPr>
      </p:pic>
      <p:pic>
        <p:nvPicPr>
          <p:cNvPr id="47" name="Grafik 46" descr="Ein Bild, das Schrift, Text, Logo, Symbol enthält.&#10;&#10;Automatisch generierte Beschreibung">
            <a:extLst>
              <a:ext uri="{FF2B5EF4-FFF2-40B4-BE49-F238E27FC236}">
                <a16:creationId xmlns:a16="http://schemas.microsoft.com/office/drawing/2014/main" id="{A55876B8-6539-12AB-C5AD-E0A7BFBBE582}"/>
              </a:ext>
            </a:extLst>
          </p:cNvPr>
          <p:cNvPicPr>
            <a:picLocks noChangeAspect="1"/>
          </p:cNvPicPr>
          <p:nvPr/>
        </p:nvPicPr>
        <p:blipFill>
          <a:blip r:embed="rId4"/>
          <a:stretch>
            <a:fillRect/>
          </a:stretch>
        </p:blipFill>
        <p:spPr>
          <a:xfrm>
            <a:off x="8749827" y="4336346"/>
            <a:ext cx="701145" cy="221334"/>
          </a:xfrm>
          <a:prstGeom prst="rect">
            <a:avLst/>
          </a:prstGeom>
        </p:spPr>
      </p:pic>
      <p:pic>
        <p:nvPicPr>
          <p:cNvPr id="48" name="Grafik 47" descr="Ein Bild, das Schrift, Text, Logo, Symbol enthält.&#10;&#10;Automatisch generierte Beschreibung">
            <a:extLst>
              <a:ext uri="{FF2B5EF4-FFF2-40B4-BE49-F238E27FC236}">
                <a16:creationId xmlns:a16="http://schemas.microsoft.com/office/drawing/2014/main" id="{B6D90E27-F7B3-AA16-8685-CDF310C5CF8E}"/>
              </a:ext>
            </a:extLst>
          </p:cNvPr>
          <p:cNvPicPr>
            <a:picLocks noChangeAspect="1"/>
          </p:cNvPicPr>
          <p:nvPr/>
        </p:nvPicPr>
        <p:blipFill>
          <a:blip r:embed="rId4"/>
          <a:stretch>
            <a:fillRect/>
          </a:stretch>
        </p:blipFill>
        <p:spPr>
          <a:xfrm>
            <a:off x="7919227" y="3343058"/>
            <a:ext cx="701145" cy="221334"/>
          </a:xfrm>
          <a:prstGeom prst="rect">
            <a:avLst/>
          </a:prstGeom>
        </p:spPr>
      </p:pic>
      <p:pic>
        <p:nvPicPr>
          <p:cNvPr id="49" name="Grafik 48" descr="Ein Bild, das Schrift, Text, Logo, Symbol enthält.&#10;&#10;Automatisch generierte Beschreibung">
            <a:extLst>
              <a:ext uri="{FF2B5EF4-FFF2-40B4-BE49-F238E27FC236}">
                <a16:creationId xmlns:a16="http://schemas.microsoft.com/office/drawing/2014/main" id="{5D28582A-64CC-BBD3-9EA1-4FD68DF894D7}"/>
              </a:ext>
            </a:extLst>
          </p:cNvPr>
          <p:cNvPicPr>
            <a:picLocks noChangeAspect="1"/>
          </p:cNvPicPr>
          <p:nvPr/>
        </p:nvPicPr>
        <p:blipFill>
          <a:blip r:embed="rId4"/>
          <a:stretch>
            <a:fillRect/>
          </a:stretch>
        </p:blipFill>
        <p:spPr>
          <a:xfrm>
            <a:off x="6044358" y="2733265"/>
            <a:ext cx="701145" cy="221334"/>
          </a:xfrm>
          <a:prstGeom prst="rect">
            <a:avLst/>
          </a:prstGeom>
        </p:spPr>
      </p:pic>
      <p:pic>
        <p:nvPicPr>
          <p:cNvPr id="60" name="Grafik 59" descr="Ein Bild, das Schrift, Text, Logo, Symbol enthält.&#10;&#10;Automatisch generierte Beschreibung">
            <a:extLst>
              <a:ext uri="{FF2B5EF4-FFF2-40B4-BE49-F238E27FC236}">
                <a16:creationId xmlns:a16="http://schemas.microsoft.com/office/drawing/2014/main" id="{D3D20C55-2846-D66D-42A7-32BF3DE1A9A3}"/>
              </a:ext>
            </a:extLst>
          </p:cNvPr>
          <p:cNvPicPr>
            <a:picLocks noChangeAspect="1"/>
          </p:cNvPicPr>
          <p:nvPr/>
        </p:nvPicPr>
        <p:blipFill>
          <a:blip r:embed="rId4"/>
          <a:stretch>
            <a:fillRect/>
          </a:stretch>
        </p:blipFill>
        <p:spPr>
          <a:xfrm>
            <a:off x="3820129" y="3318883"/>
            <a:ext cx="701145" cy="221334"/>
          </a:xfrm>
          <a:prstGeom prst="rect">
            <a:avLst/>
          </a:prstGeom>
        </p:spPr>
      </p:pic>
      <p:pic>
        <p:nvPicPr>
          <p:cNvPr id="61" name="Grafik 60" descr="Ein Bild, das Schrift, Text, Logo, Symbol enthält.&#10;&#10;Automatisch generierte Beschreibung">
            <a:extLst>
              <a:ext uri="{FF2B5EF4-FFF2-40B4-BE49-F238E27FC236}">
                <a16:creationId xmlns:a16="http://schemas.microsoft.com/office/drawing/2014/main" id="{72E86982-48CF-1841-C6EF-3C5186478E7C}"/>
              </a:ext>
            </a:extLst>
          </p:cNvPr>
          <p:cNvPicPr>
            <a:picLocks noChangeAspect="1"/>
          </p:cNvPicPr>
          <p:nvPr/>
        </p:nvPicPr>
        <p:blipFill>
          <a:blip r:embed="rId4"/>
          <a:stretch>
            <a:fillRect/>
          </a:stretch>
        </p:blipFill>
        <p:spPr>
          <a:xfrm>
            <a:off x="3517636" y="3913381"/>
            <a:ext cx="701145" cy="221334"/>
          </a:xfrm>
          <a:prstGeom prst="rect">
            <a:avLst/>
          </a:prstGeom>
        </p:spPr>
      </p:pic>
      <p:pic>
        <p:nvPicPr>
          <p:cNvPr id="62" name="Grafik 61" descr="Ein Bild, das Schrift, Text, Logo, Symbol enthält.&#10;&#10;Automatisch generierte Beschreibung">
            <a:extLst>
              <a:ext uri="{FF2B5EF4-FFF2-40B4-BE49-F238E27FC236}">
                <a16:creationId xmlns:a16="http://schemas.microsoft.com/office/drawing/2014/main" id="{0B1A1BF0-4325-1C76-D884-76D4EC273E7D}"/>
              </a:ext>
            </a:extLst>
          </p:cNvPr>
          <p:cNvPicPr>
            <a:picLocks noChangeAspect="1"/>
          </p:cNvPicPr>
          <p:nvPr/>
        </p:nvPicPr>
        <p:blipFill>
          <a:blip r:embed="rId4"/>
          <a:stretch>
            <a:fillRect/>
          </a:stretch>
        </p:blipFill>
        <p:spPr>
          <a:xfrm>
            <a:off x="4596338" y="4046589"/>
            <a:ext cx="701145" cy="221334"/>
          </a:xfrm>
          <a:prstGeom prst="rect">
            <a:avLst/>
          </a:prstGeom>
        </p:spPr>
      </p:pic>
      <p:pic>
        <p:nvPicPr>
          <p:cNvPr id="63" name="Grafik 62" descr="Ein Bild, das Schrift, Text, Logo, Symbol enthält.&#10;&#10;Automatisch generierte Beschreibung">
            <a:extLst>
              <a:ext uri="{FF2B5EF4-FFF2-40B4-BE49-F238E27FC236}">
                <a16:creationId xmlns:a16="http://schemas.microsoft.com/office/drawing/2014/main" id="{539C1539-C590-8EE1-4E39-38CD2B92114E}"/>
              </a:ext>
            </a:extLst>
          </p:cNvPr>
          <p:cNvPicPr>
            <a:picLocks noChangeAspect="1"/>
          </p:cNvPicPr>
          <p:nvPr/>
        </p:nvPicPr>
        <p:blipFill>
          <a:blip r:embed="rId4"/>
          <a:stretch>
            <a:fillRect/>
          </a:stretch>
        </p:blipFill>
        <p:spPr>
          <a:xfrm>
            <a:off x="4030549" y="4450031"/>
            <a:ext cx="701145" cy="221334"/>
          </a:xfrm>
          <a:prstGeom prst="rect">
            <a:avLst/>
          </a:prstGeom>
        </p:spPr>
      </p:pic>
      <p:pic>
        <p:nvPicPr>
          <p:cNvPr id="64" name="Grafik 63" descr="Ein Bild, das Schrift, Text, Logo, Symbol enthält.&#10;&#10;Automatisch generierte Beschreibung">
            <a:extLst>
              <a:ext uri="{FF2B5EF4-FFF2-40B4-BE49-F238E27FC236}">
                <a16:creationId xmlns:a16="http://schemas.microsoft.com/office/drawing/2014/main" id="{CF7BB597-1714-521C-6811-268DA78E740E}"/>
              </a:ext>
            </a:extLst>
          </p:cNvPr>
          <p:cNvPicPr>
            <a:picLocks noChangeAspect="1"/>
          </p:cNvPicPr>
          <p:nvPr/>
        </p:nvPicPr>
        <p:blipFill>
          <a:blip r:embed="rId4"/>
          <a:stretch>
            <a:fillRect/>
          </a:stretch>
        </p:blipFill>
        <p:spPr>
          <a:xfrm>
            <a:off x="4388671" y="2037076"/>
            <a:ext cx="701145" cy="221334"/>
          </a:xfrm>
          <a:prstGeom prst="rect">
            <a:avLst/>
          </a:prstGeom>
        </p:spPr>
      </p:pic>
      <p:pic>
        <p:nvPicPr>
          <p:cNvPr id="65" name="Grafik 64" descr="Ein Bild, das Schrift, Text, Logo, Symbol enthält.&#10;&#10;Automatisch generierte Beschreibung">
            <a:extLst>
              <a:ext uri="{FF2B5EF4-FFF2-40B4-BE49-F238E27FC236}">
                <a16:creationId xmlns:a16="http://schemas.microsoft.com/office/drawing/2014/main" id="{3BC360E7-C40D-E5A7-DED6-05A76DA2D0D1}"/>
              </a:ext>
            </a:extLst>
          </p:cNvPr>
          <p:cNvPicPr>
            <a:picLocks noChangeAspect="1"/>
          </p:cNvPicPr>
          <p:nvPr/>
        </p:nvPicPr>
        <p:blipFill>
          <a:blip r:embed="rId4"/>
          <a:stretch>
            <a:fillRect/>
          </a:stretch>
        </p:blipFill>
        <p:spPr>
          <a:xfrm>
            <a:off x="5259693" y="1924128"/>
            <a:ext cx="701145" cy="221334"/>
          </a:xfrm>
          <a:prstGeom prst="rect">
            <a:avLst/>
          </a:prstGeom>
        </p:spPr>
      </p:pic>
      <p:pic>
        <p:nvPicPr>
          <p:cNvPr id="66" name="Grafik 65" descr="Ein Bild, das Schrift, Text, Logo, Symbol enthält.&#10;&#10;Automatisch generierte Beschreibung">
            <a:extLst>
              <a:ext uri="{FF2B5EF4-FFF2-40B4-BE49-F238E27FC236}">
                <a16:creationId xmlns:a16="http://schemas.microsoft.com/office/drawing/2014/main" id="{07B77F73-AE99-0B1F-7173-6E4C3B818C81}"/>
              </a:ext>
            </a:extLst>
          </p:cNvPr>
          <p:cNvPicPr>
            <a:picLocks noChangeAspect="1"/>
          </p:cNvPicPr>
          <p:nvPr/>
        </p:nvPicPr>
        <p:blipFill>
          <a:blip r:embed="rId4"/>
          <a:stretch>
            <a:fillRect/>
          </a:stretch>
        </p:blipFill>
        <p:spPr>
          <a:xfrm>
            <a:off x="5826938" y="943764"/>
            <a:ext cx="701145" cy="221334"/>
          </a:xfrm>
          <a:prstGeom prst="rect">
            <a:avLst/>
          </a:prstGeom>
        </p:spPr>
      </p:pic>
      <p:pic>
        <p:nvPicPr>
          <p:cNvPr id="67" name="Grafik 66" descr="Ein Bild, das Schrift, Text, Logo, Symbol enthält.&#10;&#10;Automatisch generierte Beschreibung">
            <a:extLst>
              <a:ext uri="{FF2B5EF4-FFF2-40B4-BE49-F238E27FC236}">
                <a16:creationId xmlns:a16="http://schemas.microsoft.com/office/drawing/2014/main" id="{9C31E0B8-BA6D-6DBE-A56C-21D14D9F2ED5}"/>
              </a:ext>
            </a:extLst>
          </p:cNvPr>
          <p:cNvPicPr>
            <a:picLocks noChangeAspect="1"/>
          </p:cNvPicPr>
          <p:nvPr/>
        </p:nvPicPr>
        <p:blipFill>
          <a:blip r:embed="rId4"/>
          <a:stretch>
            <a:fillRect/>
          </a:stretch>
        </p:blipFill>
        <p:spPr>
          <a:xfrm>
            <a:off x="6917047" y="1452821"/>
            <a:ext cx="701145" cy="221334"/>
          </a:xfrm>
          <a:prstGeom prst="rect">
            <a:avLst/>
          </a:prstGeom>
        </p:spPr>
      </p:pic>
      <p:pic>
        <p:nvPicPr>
          <p:cNvPr id="68" name="Grafik 67" descr="Ein Bild, das Schrift, Text, Logo, Symbol enthält.&#10;&#10;Automatisch generierte Beschreibung">
            <a:extLst>
              <a:ext uri="{FF2B5EF4-FFF2-40B4-BE49-F238E27FC236}">
                <a16:creationId xmlns:a16="http://schemas.microsoft.com/office/drawing/2014/main" id="{BBB8116D-2AD3-44F5-1EF4-A24D18B5A8B7}"/>
              </a:ext>
            </a:extLst>
          </p:cNvPr>
          <p:cNvPicPr>
            <a:picLocks noChangeAspect="1"/>
          </p:cNvPicPr>
          <p:nvPr/>
        </p:nvPicPr>
        <p:blipFill>
          <a:blip r:embed="rId4"/>
          <a:stretch>
            <a:fillRect/>
          </a:stretch>
        </p:blipFill>
        <p:spPr>
          <a:xfrm>
            <a:off x="8036574" y="1681358"/>
            <a:ext cx="701145" cy="221334"/>
          </a:xfrm>
          <a:prstGeom prst="rect">
            <a:avLst/>
          </a:prstGeom>
        </p:spPr>
      </p:pic>
      <p:pic>
        <p:nvPicPr>
          <p:cNvPr id="69" name="Grafik 68" descr="Ein Bild, das Schrift, Text, Logo, Symbol enthält.&#10;&#10;Automatisch generierte Beschreibung">
            <a:extLst>
              <a:ext uri="{FF2B5EF4-FFF2-40B4-BE49-F238E27FC236}">
                <a16:creationId xmlns:a16="http://schemas.microsoft.com/office/drawing/2014/main" id="{0D76E60C-BDEC-94AB-1FB6-B7A8E5C94A53}"/>
              </a:ext>
            </a:extLst>
          </p:cNvPr>
          <p:cNvPicPr>
            <a:picLocks noChangeAspect="1"/>
          </p:cNvPicPr>
          <p:nvPr/>
        </p:nvPicPr>
        <p:blipFill>
          <a:blip r:embed="rId4"/>
          <a:stretch>
            <a:fillRect/>
          </a:stretch>
        </p:blipFill>
        <p:spPr>
          <a:xfrm>
            <a:off x="6897478" y="6393513"/>
            <a:ext cx="701145" cy="221334"/>
          </a:xfrm>
          <a:prstGeom prst="rect">
            <a:avLst/>
          </a:prstGeom>
        </p:spPr>
      </p:pic>
      <p:pic>
        <p:nvPicPr>
          <p:cNvPr id="70" name="Grafik 69" descr="Ein Bild, das Schrift, Text, Logo, Symbol enthält.&#10;&#10;Automatisch generierte Beschreibung">
            <a:extLst>
              <a:ext uri="{FF2B5EF4-FFF2-40B4-BE49-F238E27FC236}">
                <a16:creationId xmlns:a16="http://schemas.microsoft.com/office/drawing/2014/main" id="{F1F2CD18-7636-95E4-9816-3808E61D5E35}"/>
              </a:ext>
            </a:extLst>
          </p:cNvPr>
          <p:cNvPicPr>
            <a:picLocks noChangeAspect="1"/>
          </p:cNvPicPr>
          <p:nvPr/>
        </p:nvPicPr>
        <p:blipFill>
          <a:blip r:embed="rId4"/>
          <a:stretch>
            <a:fillRect/>
          </a:stretch>
        </p:blipFill>
        <p:spPr>
          <a:xfrm>
            <a:off x="7734654" y="4311269"/>
            <a:ext cx="701145" cy="221334"/>
          </a:xfrm>
          <a:prstGeom prst="rect">
            <a:avLst/>
          </a:prstGeom>
        </p:spPr>
      </p:pic>
      <p:pic>
        <p:nvPicPr>
          <p:cNvPr id="71" name="Grafik 70" descr="Ein Bild, das Schrift, Text, Logo, Symbol enthält.&#10;&#10;Automatisch generierte Beschreibung">
            <a:extLst>
              <a:ext uri="{FF2B5EF4-FFF2-40B4-BE49-F238E27FC236}">
                <a16:creationId xmlns:a16="http://schemas.microsoft.com/office/drawing/2014/main" id="{77E97D18-B581-FAA2-BBA8-C29C8F2A9264}"/>
              </a:ext>
            </a:extLst>
          </p:cNvPr>
          <p:cNvPicPr>
            <a:picLocks noChangeAspect="1"/>
          </p:cNvPicPr>
          <p:nvPr/>
        </p:nvPicPr>
        <p:blipFill>
          <a:blip r:embed="rId4"/>
          <a:stretch>
            <a:fillRect/>
          </a:stretch>
        </p:blipFill>
        <p:spPr>
          <a:xfrm>
            <a:off x="4666936" y="3441789"/>
            <a:ext cx="701145" cy="221334"/>
          </a:xfrm>
          <a:prstGeom prst="rect">
            <a:avLst/>
          </a:prstGeom>
        </p:spPr>
      </p:pic>
      <p:pic>
        <p:nvPicPr>
          <p:cNvPr id="73" name="Grafik 72" descr="Ein Bild, das Schrift, Text, Logo, Symbol enthält.&#10;&#10;Automatisch generierte Beschreibung">
            <a:extLst>
              <a:ext uri="{FF2B5EF4-FFF2-40B4-BE49-F238E27FC236}">
                <a16:creationId xmlns:a16="http://schemas.microsoft.com/office/drawing/2014/main" id="{7ADE8E68-77EA-F55D-4450-644547E78FAC}"/>
              </a:ext>
            </a:extLst>
          </p:cNvPr>
          <p:cNvPicPr>
            <a:picLocks noChangeAspect="1"/>
          </p:cNvPicPr>
          <p:nvPr/>
        </p:nvPicPr>
        <p:blipFill>
          <a:blip r:embed="rId4"/>
          <a:stretch>
            <a:fillRect/>
          </a:stretch>
        </p:blipFill>
        <p:spPr>
          <a:xfrm>
            <a:off x="5960838" y="4088322"/>
            <a:ext cx="701145" cy="221334"/>
          </a:xfrm>
          <a:prstGeom prst="rect">
            <a:avLst/>
          </a:prstGeom>
        </p:spPr>
      </p:pic>
      <p:pic>
        <p:nvPicPr>
          <p:cNvPr id="74" name="Grafik 73" descr="Ein Bild, das Schrift, Text, Logo, Symbol enthält.&#10;&#10;Automatisch generierte Beschreibung">
            <a:extLst>
              <a:ext uri="{FF2B5EF4-FFF2-40B4-BE49-F238E27FC236}">
                <a16:creationId xmlns:a16="http://schemas.microsoft.com/office/drawing/2014/main" id="{DD4E6762-78A7-4211-AD0B-C07898661DAA}"/>
              </a:ext>
            </a:extLst>
          </p:cNvPr>
          <p:cNvPicPr>
            <a:picLocks noChangeAspect="1"/>
          </p:cNvPicPr>
          <p:nvPr/>
        </p:nvPicPr>
        <p:blipFill>
          <a:blip r:embed="rId4"/>
          <a:stretch>
            <a:fillRect/>
          </a:stretch>
        </p:blipFill>
        <p:spPr>
          <a:xfrm>
            <a:off x="5255974" y="3082488"/>
            <a:ext cx="701145" cy="221334"/>
          </a:xfrm>
          <a:prstGeom prst="rect">
            <a:avLst/>
          </a:prstGeom>
        </p:spPr>
      </p:pic>
      <p:pic>
        <p:nvPicPr>
          <p:cNvPr id="75" name="Grafik 74" descr="Ein Bild, das Schrift, Text, Logo, Symbol enthält.&#10;&#10;Automatisch generierte Beschreibung">
            <a:extLst>
              <a:ext uri="{FF2B5EF4-FFF2-40B4-BE49-F238E27FC236}">
                <a16:creationId xmlns:a16="http://schemas.microsoft.com/office/drawing/2014/main" id="{1FB29CD0-A5D2-7254-99D3-E1580453BD8C}"/>
              </a:ext>
            </a:extLst>
          </p:cNvPr>
          <p:cNvPicPr>
            <a:picLocks noChangeAspect="1"/>
          </p:cNvPicPr>
          <p:nvPr/>
        </p:nvPicPr>
        <p:blipFill>
          <a:blip r:embed="rId4"/>
          <a:stretch>
            <a:fillRect/>
          </a:stretch>
        </p:blipFill>
        <p:spPr>
          <a:xfrm>
            <a:off x="7607702" y="2715235"/>
            <a:ext cx="701145" cy="221334"/>
          </a:xfrm>
          <a:prstGeom prst="rect">
            <a:avLst/>
          </a:prstGeom>
        </p:spPr>
      </p:pic>
      <p:pic>
        <p:nvPicPr>
          <p:cNvPr id="76" name="Grafik 75" descr="Ein Bild, das Schrift, Text, Logo, Symbol enthält.&#10;&#10;Automatisch generierte Beschreibung">
            <a:extLst>
              <a:ext uri="{FF2B5EF4-FFF2-40B4-BE49-F238E27FC236}">
                <a16:creationId xmlns:a16="http://schemas.microsoft.com/office/drawing/2014/main" id="{5346DE0C-DE77-B707-E24E-7C776264950A}"/>
              </a:ext>
            </a:extLst>
          </p:cNvPr>
          <p:cNvPicPr>
            <a:picLocks noChangeAspect="1"/>
          </p:cNvPicPr>
          <p:nvPr/>
        </p:nvPicPr>
        <p:blipFill>
          <a:blip r:embed="rId4"/>
          <a:stretch>
            <a:fillRect/>
          </a:stretch>
        </p:blipFill>
        <p:spPr>
          <a:xfrm>
            <a:off x="6031646" y="1653159"/>
            <a:ext cx="701145" cy="221334"/>
          </a:xfrm>
          <a:prstGeom prst="rect">
            <a:avLst/>
          </a:prstGeom>
        </p:spPr>
      </p:pic>
    </p:spTree>
    <p:extLst>
      <p:ext uri="{BB962C8B-B14F-4D97-AF65-F5344CB8AC3E}">
        <p14:creationId xmlns:p14="http://schemas.microsoft.com/office/powerpoint/2010/main" val="36459975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563D3C1-7A2D-4E4B-9D2C-656E2C952B80}"/>
              </a:ext>
            </a:extLst>
          </p:cNvPr>
          <p:cNvSpPr>
            <a:spLocks noGrp="1"/>
          </p:cNvSpPr>
          <p:nvPr>
            <p:ph type="dt" sz="half" idx="2"/>
          </p:nvPr>
        </p:nvSpPr>
        <p:spPr/>
        <p:txBody>
          <a:bodyPr/>
          <a:lstStyle/>
          <a:p>
            <a:r>
              <a:rPr lang="de-DE" dirty="0"/>
              <a:t>26.04.2024</a:t>
            </a:r>
            <a:endParaRPr lang="de-CH" dirty="0"/>
          </a:p>
          <a:p>
            <a:endParaRPr lang="de-CH" dirty="0"/>
          </a:p>
        </p:txBody>
      </p:sp>
      <p:sp>
        <p:nvSpPr>
          <p:cNvPr id="3" name="Fußzeilenplatzhalter 2">
            <a:extLst>
              <a:ext uri="{FF2B5EF4-FFF2-40B4-BE49-F238E27FC236}">
                <a16:creationId xmlns:a16="http://schemas.microsoft.com/office/drawing/2014/main" id="{74444FC8-EB5D-394F-A613-FF54C8F91899}"/>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F04F72AA-690A-8946-8036-C7C78264C19E}"/>
              </a:ext>
            </a:extLst>
          </p:cNvPr>
          <p:cNvSpPr>
            <a:spLocks noGrp="1"/>
          </p:cNvSpPr>
          <p:nvPr>
            <p:ph type="sldNum" sz="quarter" idx="4"/>
          </p:nvPr>
        </p:nvSpPr>
        <p:spPr/>
        <p:txBody>
          <a:bodyPr/>
          <a:lstStyle/>
          <a:p>
            <a:r>
              <a:rPr lang="de-CH"/>
              <a:t>Seite </a:t>
            </a:r>
            <a:fld id="{8B3782EF-3E5A-1447-BAF7-0181E8595BB2}" type="slidenum">
              <a:rPr lang="de-CH"/>
              <a:pPr/>
              <a:t>22</a:t>
            </a:fld>
            <a:endParaRPr lang="de-CH"/>
          </a:p>
        </p:txBody>
      </p:sp>
      <p:sp>
        <p:nvSpPr>
          <p:cNvPr id="6" name="Titel 5">
            <a:extLst>
              <a:ext uri="{FF2B5EF4-FFF2-40B4-BE49-F238E27FC236}">
                <a16:creationId xmlns:a16="http://schemas.microsoft.com/office/drawing/2014/main" id="{F47E48A9-5520-DF25-936C-4407B3030E91}"/>
              </a:ext>
            </a:extLst>
          </p:cNvPr>
          <p:cNvSpPr>
            <a:spLocks noGrp="1"/>
          </p:cNvSpPr>
          <p:nvPr>
            <p:ph type="title"/>
          </p:nvPr>
        </p:nvSpPr>
        <p:spPr/>
        <p:txBody>
          <a:bodyPr/>
          <a:lstStyle/>
          <a:p>
            <a:r>
              <a:rPr lang="de-DE" dirty="0"/>
              <a:t>Bekanntheit gesteigert</a:t>
            </a:r>
            <a:endParaRPr lang="de-CH" dirty="0"/>
          </a:p>
        </p:txBody>
      </p:sp>
      <p:sp>
        <p:nvSpPr>
          <p:cNvPr id="5" name="Textplatzhalter 4">
            <a:extLst>
              <a:ext uri="{FF2B5EF4-FFF2-40B4-BE49-F238E27FC236}">
                <a16:creationId xmlns:a16="http://schemas.microsoft.com/office/drawing/2014/main" id="{5AF89634-B23C-3F46-963A-60039426B9CE}"/>
              </a:ext>
            </a:extLst>
          </p:cNvPr>
          <p:cNvSpPr>
            <a:spLocks noGrp="1"/>
          </p:cNvSpPr>
          <p:nvPr>
            <p:ph type="body" sz="quarter" idx="10"/>
          </p:nvPr>
        </p:nvSpPr>
        <p:spPr>
          <a:xfrm>
            <a:off x="550863" y="2168526"/>
            <a:ext cx="11090275" cy="1814908"/>
          </a:xfrm>
        </p:spPr>
        <p:txBody>
          <a:bodyPr/>
          <a:lstStyle/>
          <a:p>
            <a:pPr marL="357188"/>
            <a:br>
              <a:rPr lang="de-DE" b="0" dirty="0"/>
            </a:br>
            <a:r>
              <a:rPr lang="de-DE" b="0" dirty="0">
                <a:solidFill>
                  <a:schemeClr val="bg1"/>
                </a:solidFill>
              </a:rPr>
              <a:t>Nutzen bekannter machen und </a:t>
            </a:r>
          </a:p>
        </p:txBody>
      </p:sp>
      <p:pic>
        <p:nvPicPr>
          <p:cNvPr id="10" name="Grafik 9" descr="Ein Bild, das Geschirr, Pfeffermühle, Im Haus enthält.&#10;&#10;Automatisch generierte Beschreibung mit mittlerer Zuverlässigkeit">
            <a:extLst>
              <a:ext uri="{FF2B5EF4-FFF2-40B4-BE49-F238E27FC236}">
                <a16:creationId xmlns:a16="http://schemas.microsoft.com/office/drawing/2014/main" id="{F4CC7625-3137-75FD-CEA4-8EA169014A18}"/>
              </a:ext>
            </a:extLst>
          </p:cNvPr>
          <p:cNvPicPr>
            <a:picLocks noChangeAspect="1"/>
          </p:cNvPicPr>
          <p:nvPr/>
        </p:nvPicPr>
        <p:blipFill rotWithShape="1">
          <a:blip r:embed="rId3">
            <a:duotone>
              <a:prstClr val="black"/>
              <a:srgbClr val="FF0000">
                <a:tint val="45000"/>
                <a:satMod val="400000"/>
              </a:srgbClr>
            </a:duotone>
            <a:extLst>
              <a:ext uri="{BEBA8EAE-BF5A-486C-A8C5-ECC9F3942E4B}">
                <a14:imgProps xmlns:a14="http://schemas.microsoft.com/office/drawing/2010/main">
                  <a14:imgLayer r:embed="rId4">
                    <a14:imgEffect>
                      <a14:backgroundRemoval t="5275" b="95165" l="10000" r="90000">
                        <a14:foregroundMark x1="27500" y1="9670" x2="76250" y2="11429"/>
                        <a14:foregroundMark x1="35417" y1="7692" x2="68333" y2="8132"/>
                        <a14:foregroundMark x1="44167" y1="5275" x2="62917" y2="7033"/>
                        <a14:foregroundMark x1="26250" y1="11868" x2="28750" y2="8352"/>
                        <a14:foregroundMark x1="19167" y1="90769" x2="79583" y2="91648"/>
                        <a14:foregroundMark x1="79583" y1="91648" x2="82917" y2="90769"/>
                        <a14:foregroundMark x1="24167" y1="94725" x2="78750" y2="95165"/>
                      </a14:backgroundRemoval>
                    </a14:imgEffect>
                    <a14:imgEffect>
                      <a14:artisticPaintBrush/>
                    </a14:imgEffect>
                  </a14:imgLayer>
                </a14:imgProps>
              </a:ext>
            </a:extLst>
          </a:blip>
          <a:srcRect b="7842"/>
          <a:stretch/>
        </p:blipFill>
        <p:spPr>
          <a:xfrm>
            <a:off x="2973519" y="3589437"/>
            <a:ext cx="668927" cy="1168721"/>
          </a:xfrm>
          <a:prstGeom prst="rect">
            <a:avLst/>
          </a:prstGeom>
        </p:spPr>
      </p:pic>
      <p:grpSp>
        <p:nvGrpSpPr>
          <p:cNvPr id="11" name="Gruppieren 10">
            <a:extLst>
              <a:ext uri="{FF2B5EF4-FFF2-40B4-BE49-F238E27FC236}">
                <a16:creationId xmlns:a16="http://schemas.microsoft.com/office/drawing/2014/main" id="{7580C61E-1363-D09D-87AC-C6FEC4B45F98}"/>
              </a:ext>
            </a:extLst>
          </p:cNvPr>
          <p:cNvGrpSpPr/>
          <p:nvPr/>
        </p:nvGrpSpPr>
        <p:grpSpPr>
          <a:xfrm>
            <a:off x="9153195" y="3258945"/>
            <a:ext cx="2160000" cy="2700000"/>
            <a:chOff x="3229633" y="0"/>
            <a:chExt cx="1614816" cy="936780"/>
          </a:xfrm>
          <a:solidFill>
            <a:schemeClr val="accent5"/>
          </a:solidFill>
        </p:grpSpPr>
        <p:sp>
          <p:nvSpPr>
            <p:cNvPr id="24" name="Trapezoid 23">
              <a:extLst>
                <a:ext uri="{FF2B5EF4-FFF2-40B4-BE49-F238E27FC236}">
                  <a16:creationId xmlns:a16="http://schemas.microsoft.com/office/drawing/2014/main" id="{AE864AFC-0CFF-061F-63AE-7F18B513842B}"/>
                </a:ext>
              </a:extLst>
            </p:cNvPr>
            <p:cNvSpPr/>
            <p:nvPr/>
          </p:nvSpPr>
          <p:spPr>
            <a:xfrm>
              <a:off x="3229633" y="0"/>
              <a:ext cx="1614816" cy="936780"/>
            </a:xfrm>
            <a:prstGeom prst="rect">
              <a:avLst/>
            </a:prstGeom>
            <a:grpFill/>
            <a:ln>
              <a:solidFill>
                <a:schemeClr val="accent5"/>
              </a:solidFill>
            </a:ln>
          </p:spPr>
          <p:style>
            <a:lnRef idx="2">
              <a:schemeClr val="accent4"/>
            </a:lnRef>
            <a:fillRef idx="1">
              <a:schemeClr val="lt1"/>
            </a:fillRef>
            <a:effectRef idx="0">
              <a:schemeClr val="accent4"/>
            </a:effectRef>
            <a:fontRef idx="minor">
              <a:schemeClr val="dk1"/>
            </a:fontRef>
          </p:style>
          <p:txBody>
            <a:bodyPr/>
            <a:lstStyle/>
            <a:p>
              <a:endParaRPr lang="de-CH"/>
            </a:p>
          </p:txBody>
        </p:sp>
        <p:sp>
          <p:nvSpPr>
            <p:cNvPr id="25" name="Trapezoid 4">
              <a:extLst>
                <a:ext uri="{FF2B5EF4-FFF2-40B4-BE49-F238E27FC236}">
                  <a16:creationId xmlns:a16="http://schemas.microsoft.com/office/drawing/2014/main" id="{26F9C12A-74CA-E9F3-3A1E-3BEB8572CCA9}"/>
                </a:ext>
              </a:extLst>
            </p:cNvPr>
            <p:cNvSpPr txBox="1"/>
            <p:nvPr/>
          </p:nvSpPr>
          <p:spPr>
            <a:xfrm>
              <a:off x="3229633" y="0"/>
              <a:ext cx="1614816" cy="936780"/>
            </a:xfrm>
            <a:prstGeom prst="rect">
              <a:avLst/>
            </a:prstGeom>
            <a:grpFill/>
            <a:ln>
              <a:solidFill>
                <a:schemeClr val="accent1"/>
              </a:solidFill>
            </a:ln>
          </p:spPr>
          <p:style>
            <a:lnRef idx="2">
              <a:schemeClr val="accent4"/>
            </a:lnRef>
            <a:fillRef idx="1">
              <a:schemeClr val="lt1"/>
            </a:fillRef>
            <a:effectRef idx="0">
              <a:schemeClr val="accent4"/>
            </a:effectRef>
            <a:fontRef idx="minor">
              <a:schemeClr val="dk1"/>
            </a:fontRef>
          </p:style>
          <p:txBody>
            <a:bodyPr spcFirstLastPara="0" vert="horz" wrap="square" lIns="27940" tIns="27940" rIns="27940" bIns="27940" numCol="1" spcCol="1270" anchor="t" anchorCtr="0">
              <a:noAutofit/>
            </a:bodyPr>
            <a:lstStyle/>
            <a:p>
              <a:pPr marL="0" lvl="0" indent="0" algn="ctr" defTabSz="977900">
                <a:lnSpc>
                  <a:spcPct val="90000"/>
                </a:lnSpc>
                <a:spcBef>
                  <a:spcPct val="0"/>
                </a:spcBef>
                <a:spcAft>
                  <a:spcPct val="35000"/>
                </a:spcAft>
                <a:buNone/>
              </a:pPr>
              <a:endParaRPr lang="de-DE" sz="2200" kern="1200" dirty="0">
                <a:solidFill>
                  <a:schemeClr val="tx1"/>
                </a:solidFill>
              </a:endParaRPr>
            </a:p>
            <a:p>
              <a:pPr marL="0" lvl="0" indent="0" algn="ctr" defTabSz="977900">
                <a:lnSpc>
                  <a:spcPct val="90000"/>
                </a:lnSpc>
                <a:spcBef>
                  <a:spcPct val="0"/>
                </a:spcBef>
                <a:spcAft>
                  <a:spcPct val="35000"/>
                </a:spcAft>
                <a:buNone/>
              </a:pPr>
              <a:r>
                <a:rPr lang="de-DE" sz="2200" kern="1200" dirty="0">
                  <a:solidFill>
                    <a:schemeClr val="tx1"/>
                  </a:solidFill>
                </a:rPr>
                <a:t>Kauf</a:t>
              </a:r>
              <a:endParaRPr lang="de-CH" sz="2200" kern="1200" dirty="0">
                <a:solidFill>
                  <a:schemeClr val="tx1"/>
                </a:solidFill>
              </a:endParaRPr>
            </a:p>
          </p:txBody>
        </p:sp>
      </p:grpSp>
      <p:grpSp>
        <p:nvGrpSpPr>
          <p:cNvPr id="15" name="Gruppieren 14">
            <a:extLst>
              <a:ext uri="{FF2B5EF4-FFF2-40B4-BE49-F238E27FC236}">
                <a16:creationId xmlns:a16="http://schemas.microsoft.com/office/drawing/2014/main" id="{CC27A078-329E-C47C-9D9C-63E29F93D44F}"/>
              </a:ext>
            </a:extLst>
          </p:cNvPr>
          <p:cNvGrpSpPr/>
          <p:nvPr/>
        </p:nvGrpSpPr>
        <p:grpSpPr>
          <a:xfrm>
            <a:off x="543851" y="5418945"/>
            <a:ext cx="2160000" cy="540000"/>
            <a:chOff x="0" y="3747119"/>
            <a:chExt cx="8074083" cy="936780"/>
          </a:xfrm>
        </p:grpSpPr>
        <p:sp>
          <p:nvSpPr>
            <p:cNvPr id="16" name="Trapezoid 15">
              <a:extLst>
                <a:ext uri="{FF2B5EF4-FFF2-40B4-BE49-F238E27FC236}">
                  <a16:creationId xmlns:a16="http://schemas.microsoft.com/office/drawing/2014/main" id="{6C8C1D3C-5324-BA41-5554-2BCF24249A7A}"/>
                </a:ext>
              </a:extLst>
            </p:cNvPr>
            <p:cNvSpPr/>
            <p:nvPr/>
          </p:nvSpPr>
          <p:spPr>
            <a:xfrm>
              <a:off x="0" y="3747119"/>
              <a:ext cx="8074083" cy="936780"/>
            </a:xfrm>
            <a:prstGeom prst="rect">
              <a:avLst/>
            </a:prstGeom>
            <a:solidFill>
              <a:srgbClr val="FF0000"/>
            </a:solidFill>
            <a:ln>
              <a:solidFill>
                <a:srgbClr val="FF0000"/>
              </a:solidFill>
            </a:ln>
          </p:spPr>
          <p:style>
            <a:lnRef idx="2">
              <a:schemeClr val="lt1">
                <a:hueOff val="0"/>
                <a:satOff val="0"/>
                <a:lumOff val="0"/>
                <a:alphaOff val="0"/>
              </a:schemeClr>
            </a:lnRef>
            <a:fillRef idx="1">
              <a:schemeClr val="accent4">
                <a:hueOff val="0"/>
                <a:satOff val="-100000"/>
                <a:lumOff val="42549"/>
                <a:alphaOff val="0"/>
              </a:schemeClr>
            </a:fillRef>
            <a:effectRef idx="0">
              <a:schemeClr val="accent4">
                <a:hueOff val="0"/>
                <a:satOff val="-100000"/>
                <a:lumOff val="42549"/>
                <a:alphaOff val="0"/>
              </a:schemeClr>
            </a:effectRef>
            <a:fontRef idx="minor">
              <a:schemeClr val="lt1"/>
            </a:fontRef>
          </p:style>
          <p:txBody>
            <a:bodyPr/>
            <a:lstStyle/>
            <a:p>
              <a:endParaRPr lang="de-CH"/>
            </a:p>
          </p:txBody>
        </p:sp>
        <p:sp>
          <p:nvSpPr>
            <p:cNvPr id="17" name="Trapezoid 12">
              <a:extLst>
                <a:ext uri="{FF2B5EF4-FFF2-40B4-BE49-F238E27FC236}">
                  <a16:creationId xmlns:a16="http://schemas.microsoft.com/office/drawing/2014/main" id="{88A8678E-985A-40DC-87DC-DB4694C67A35}"/>
                </a:ext>
              </a:extLst>
            </p:cNvPr>
            <p:cNvSpPr txBox="1"/>
            <p:nvPr/>
          </p:nvSpPr>
          <p:spPr>
            <a:xfrm>
              <a:off x="1412964" y="3747119"/>
              <a:ext cx="5248153" cy="9367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DE" sz="2000" kern="1200" dirty="0"/>
                <a:t>Unbekannt</a:t>
              </a:r>
              <a:endParaRPr lang="de-CH" sz="2000" kern="1200" dirty="0"/>
            </a:p>
          </p:txBody>
        </p:sp>
      </p:grpSp>
      <p:grpSp>
        <p:nvGrpSpPr>
          <p:cNvPr id="27" name="Gruppieren 26">
            <a:extLst>
              <a:ext uri="{FF2B5EF4-FFF2-40B4-BE49-F238E27FC236}">
                <a16:creationId xmlns:a16="http://schemas.microsoft.com/office/drawing/2014/main" id="{8B7E9B7A-740A-223B-2208-B773F4C56774}"/>
              </a:ext>
            </a:extLst>
          </p:cNvPr>
          <p:cNvGrpSpPr/>
          <p:nvPr/>
        </p:nvGrpSpPr>
        <p:grpSpPr>
          <a:xfrm>
            <a:off x="2690341" y="4869950"/>
            <a:ext cx="2160000" cy="1080000"/>
            <a:chOff x="0" y="3747119"/>
            <a:chExt cx="8074083" cy="936780"/>
          </a:xfrm>
        </p:grpSpPr>
        <p:sp>
          <p:nvSpPr>
            <p:cNvPr id="28" name="Trapezoid 15">
              <a:extLst>
                <a:ext uri="{FF2B5EF4-FFF2-40B4-BE49-F238E27FC236}">
                  <a16:creationId xmlns:a16="http://schemas.microsoft.com/office/drawing/2014/main" id="{01216AE3-3A05-EBDC-74F6-143A3D3BED56}"/>
                </a:ext>
              </a:extLst>
            </p:cNvPr>
            <p:cNvSpPr/>
            <p:nvPr/>
          </p:nvSpPr>
          <p:spPr>
            <a:xfrm>
              <a:off x="0" y="3747119"/>
              <a:ext cx="8074083" cy="936780"/>
            </a:xfrm>
            <a:prstGeom prst="rect">
              <a:avLst/>
            </a:prstGeom>
            <a:solidFill>
              <a:srgbClr val="FF0000"/>
            </a:solidFill>
            <a:ln>
              <a:solidFill>
                <a:srgbClr val="FF0000"/>
              </a:solidFill>
            </a:ln>
          </p:spPr>
          <p:style>
            <a:lnRef idx="2">
              <a:schemeClr val="lt1">
                <a:hueOff val="0"/>
                <a:satOff val="0"/>
                <a:lumOff val="0"/>
                <a:alphaOff val="0"/>
              </a:schemeClr>
            </a:lnRef>
            <a:fillRef idx="1">
              <a:schemeClr val="accent4">
                <a:hueOff val="0"/>
                <a:satOff val="-100000"/>
                <a:lumOff val="42549"/>
                <a:alphaOff val="0"/>
              </a:schemeClr>
            </a:fillRef>
            <a:effectRef idx="0">
              <a:schemeClr val="accent4">
                <a:hueOff val="0"/>
                <a:satOff val="-100000"/>
                <a:lumOff val="42549"/>
                <a:alphaOff val="0"/>
              </a:schemeClr>
            </a:effectRef>
            <a:fontRef idx="minor">
              <a:schemeClr val="lt1"/>
            </a:fontRef>
          </p:style>
          <p:txBody>
            <a:bodyPr/>
            <a:lstStyle/>
            <a:p>
              <a:endParaRPr lang="de-CH"/>
            </a:p>
          </p:txBody>
        </p:sp>
        <p:sp>
          <p:nvSpPr>
            <p:cNvPr id="29" name="Trapezoid 12">
              <a:extLst>
                <a:ext uri="{FF2B5EF4-FFF2-40B4-BE49-F238E27FC236}">
                  <a16:creationId xmlns:a16="http://schemas.microsoft.com/office/drawing/2014/main" id="{299C9A25-C654-439B-4254-2283051DA052}"/>
                </a:ext>
              </a:extLst>
            </p:cNvPr>
            <p:cNvSpPr txBox="1"/>
            <p:nvPr/>
          </p:nvSpPr>
          <p:spPr>
            <a:xfrm>
              <a:off x="1412964" y="3747119"/>
              <a:ext cx="5248153" cy="9367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DE" sz="2200" kern="1200" dirty="0"/>
                <a:t>Label ist bekannt</a:t>
              </a:r>
              <a:endParaRPr lang="de-CH" sz="2200" kern="1200" dirty="0"/>
            </a:p>
          </p:txBody>
        </p:sp>
      </p:grpSp>
      <p:grpSp>
        <p:nvGrpSpPr>
          <p:cNvPr id="33" name="Gruppieren 32">
            <a:extLst>
              <a:ext uri="{FF2B5EF4-FFF2-40B4-BE49-F238E27FC236}">
                <a16:creationId xmlns:a16="http://schemas.microsoft.com/office/drawing/2014/main" id="{0AF31D22-A9CA-FED0-AA4C-73383C839334}"/>
              </a:ext>
            </a:extLst>
          </p:cNvPr>
          <p:cNvGrpSpPr/>
          <p:nvPr/>
        </p:nvGrpSpPr>
        <p:grpSpPr>
          <a:xfrm>
            <a:off x="4836831" y="4338945"/>
            <a:ext cx="2160000" cy="1620000"/>
            <a:chOff x="0" y="3747119"/>
            <a:chExt cx="8074083" cy="936780"/>
          </a:xfrm>
          <a:solidFill>
            <a:schemeClr val="accent5"/>
          </a:solidFill>
        </p:grpSpPr>
        <p:sp>
          <p:nvSpPr>
            <p:cNvPr id="34" name="Trapezoid 15">
              <a:extLst>
                <a:ext uri="{FF2B5EF4-FFF2-40B4-BE49-F238E27FC236}">
                  <a16:creationId xmlns:a16="http://schemas.microsoft.com/office/drawing/2014/main" id="{5B9FB104-74D9-A754-984A-1AC24EB50633}"/>
                </a:ext>
              </a:extLst>
            </p:cNvPr>
            <p:cNvSpPr/>
            <p:nvPr/>
          </p:nvSpPr>
          <p:spPr>
            <a:xfrm>
              <a:off x="0" y="3747119"/>
              <a:ext cx="8074083" cy="936780"/>
            </a:xfrm>
            <a:prstGeom prst="rect">
              <a:avLst/>
            </a:prstGeom>
            <a:grpFill/>
            <a:ln>
              <a:solidFill>
                <a:schemeClr val="accent1"/>
              </a:solidFill>
            </a:ln>
          </p:spPr>
          <p:style>
            <a:lnRef idx="2">
              <a:schemeClr val="accent4"/>
            </a:lnRef>
            <a:fillRef idx="1">
              <a:schemeClr val="lt1"/>
            </a:fillRef>
            <a:effectRef idx="0">
              <a:schemeClr val="accent4"/>
            </a:effectRef>
            <a:fontRef idx="minor">
              <a:schemeClr val="dk1"/>
            </a:fontRef>
          </p:style>
          <p:txBody>
            <a:bodyPr/>
            <a:lstStyle/>
            <a:p>
              <a:endParaRPr lang="de-CH" dirty="0"/>
            </a:p>
          </p:txBody>
        </p:sp>
        <p:sp>
          <p:nvSpPr>
            <p:cNvPr id="35" name="Trapezoid 12">
              <a:extLst>
                <a:ext uri="{FF2B5EF4-FFF2-40B4-BE49-F238E27FC236}">
                  <a16:creationId xmlns:a16="http://schemas.microsoft.com/office/drawing/2014/main" id="{E172BBCD-0251-5481-305B-9C01C1E34651}"/>
                </a:ext>
              </a:extLst>
            </p:cNvPr>
            <p:cNvSpPr txBox="1"/>
            <p:nvPr/>
          </p:nvSpPr>
          <p:spPr>
            <a:xfrm>
              <a:off x="1412965" y="3805096"/>
              <a:ext cx="5248154" cy="818342"/>
            </a:xfrm>
            <a:prstGeom prst="rect">
              <a:avLst/>
            </a:prstGeom>
            <a:grpFill/>
            <a:ln>
              <a:solidFill>
                <a:schemeClr val="accent5"/>
              </a:solidFill>
            </a:ln>
          </p:spPr>
          <p:style>
            <a:lnRef idx="2">
              <a:schemeClr val="accent4"/>
            </a:lnRef>
            <a:fillRef idx="1">
              <a:schemeClr val="lt1"/>
            </a:fillRef>
            <a:effectRef idx="0">
              <a:schemeClr val="accent4"/>
            </a:effectRef>
            <a:fontRef idx="minor">
              <a:schemeClr val="dk1"/>
            </a:fontRef>
          </p:style>
          <p:txBody>
            <a:bodyPr spcFirstLastPara="0" vert="horz" wrap="square" lIns="27940" tIns="27940" rIns="27940" bIns="27940" numCol="1" spcCol="1270" anchor="t" anchorCtr="0">
              <a:noAutofit/>
            </a:bodyPr>
            <a:lstStyle/>
            <a:p>
              <a:pPr marL="0" lvl="0" indent="0" algn="ctr" defTabSz="977900">
                <a:lnSpc>
                  <a:spcPct val="90000"/>
                </a:lnSpc>
                <a:spcBef>
                  <a:spcPct val="0"/>
                </a:spcBef>
                <a:spcAft>
                  <a:spcPct val="35000"/>
                </a:spcAft>
                <a:buNone/>
              </a:pPr>
              <a:endParaRPr lang="de-DE" sz="2200" kern="1200" dirty="0"/>
            </a:p>
            <a:p>
              <a:pPr marL="0" lvl="0" indent="0" algn="ctr" defTabSz="977900">
                <a:lnSpc>
                  <a:spcPct val="90000"/>
                </a:lnSpc>
                <a:spcBef>
                  <a:spcPct val="0"/>
                </a:spcBef>
                <a:spcAft>
                  <a:spcPct val="35000"/>
                </a:spcAft>
                <a:buNone/>
              </a:pPr>
              <a:r>
                <a:rPr lang="de-DE" sz="2200" kern="1200" dirty="0"/>
                <a:t>Nutzen ist bekannt</a:t>
              </a:r>
              <a:endParaRPr lang="de-CH" sz="2200" kern="1200" dirty="0"/>
            </a:p>
          </p:txBody>
        </p:sp>
      </p:grpSp>
      <p:grpSp>
        <p:nvGrpSpPr>
          <p:cNvPr id="36" name="Gruppieren 35">
            <a:extLst>
              <a:ext uri="{FF2B5EF4-FFF2-40B4-BE49-F238E27FC236}">
                <a16:creationId xmlns:a16="http://schemas.microsoft.com/office/drawing/2014/main" id="{AAB85421-1BC2-2853-8652-95E05FC5234D}"/>
              </a:ext>
            </a:extLst>
          </p:cNvPr>
          <p:cNvGrpSpPr/>
          <p:nvPr/>
        </p:nvGrpSpPr>
        <p:grpSpPr>
          <a:xfrm>
            <a:off x="6995554" y="3798945"/>
            <a:ext cx="2160000" cy="2160000"/>
            <a:chOff x="0" y="3747119"/>
            <a:chExt cx="8074083" cy="936780"/>
          </a:xfrm>
          <a:solidFill>
            <a:schemeClr val="accent5"/>
          </a:solidFill>
        </p:grpSpPr>
        <p:sp>
          <p:nvSpPr>
            <p:cNvPr id="37" name="Trapezoid 15">
              <a:extLst>
                <a:ext uri="{FF2B5EF4-FFF2-40B4-BE49-F238E27FC236}">
                  <a16:creationId xmlns:a16="http://schemas.microsoft.com/office/drawing/2014/main" id="{604CDF41-AA4F-EF6F-B4E8-518413BF49CF}"/>
                </a:ext>
              </a:extLst>
            </p:cNvPr>
            <p:cNvSpPr/>
            <p:nvPr/>
          </p:nvSpPr>
          <p:spPr>
            <a:xfrm>
              <a:off x="0" y="3747119"/>
              <a:ext cx="8074083" cy="936780"/>
            </a:xfrm>
            <a:prstGeom prst="rect">
              <a:avLst/>
            </a:prstGeom>
            <a:grpFill/>
            <a:ln>
              <a:solidFill>
                <a:schemeClr val="accent1"/>
              </a:solidFill>
            </a:ln>
          </p:spPr>
          <p:style>
            <a:lnRef idx="2">
              <a:schemeClr val="accent4"/>
            </a:lnRef>
            <a:fillRef idx="1">
              <a:schemeClr val="lt1"/>
            </a:fillRef>
            <a:effectRef idx="0">
              <a:schemeClr val="accent4"/>
            </a:effectRef>
            <a:fontRef idx="minor">
              <a:schemeClr val="dk1"/>
            </a:fontRef>
          </p:style>
          <p:txBody>
            <a:bodyPr/>
            <a:lstStyle/>
            <a:p>
              <a:endParaRPr lang="de-CH"/>
            </a:p>
          </p:txBody>
        </p:sp>
        <p:sp>
          <p:nvSpPr>
            <p:cNvPr id="38" name="Trapezoid 12">
              <a:extLst>
                <a:ext uri="{FF2B5EF4-FFF2-40B4-BE49-F238E27FC236}">
                  <a16:creationId xmlns:a16="http://schemas.microsoft.com/office/drawing/2014/main" id="{84D9617B-F2B7-F4B5-E595-BFE409CD31DC}"/>
                </a:ext>
              </a:extLst>
            </p:cNvPr>
            <p:cNvSpPr txBox="1"/>
            <p:nvPr/>
          </p:nvSpPr>
          <p:spPr>
            <a:xfrm>
              <a:off x="1412965" y="3781607"/>
              <a:ext cx="5248154" cy="860847"/>
            </a:xfrm>
            <a:prstGeom prst="rect">
              <a:avLst/>
            </a:prstGeom>
            <a:grpFill/>
            <a:ln>
              <a:solidFill>
                <a:schemeClr val="accent5"/>
              </a:solidFill>
            </a:ln>
          </p:spPr>
          <p:style>
            <a:lnRef idx="2">
              <a:schemeClr val="accent4"/>
            </a:lnRef>
            <a:fillRef idx="1">
              <a:schemeClr val="lt1"/>
            </a:fillRef>
            <a:effectRef idx="0">
              <a:schemeClr val="accent4"/>
            </a:effectRef>
            <a:fontRef idx="minor">
              <a:schemeClr val="dk1"/>
            </a:fontRef>
          </p:style>
          <p:txBody>
            <a:bodyPr spcFirstLastPara="0" vert="horz" wrap="square" lIns="27940" tIns="27940" rIns="27940" bIns="27940" numCol="1" spcCol="1270" anchor="t" anchorCtr="0">
              <a:noAutofit/>
            </a:bodyPr>
            <a:lstStyle/>
            <a:p>
              <a:pPr marL="0" lvl="0" indent="0" algn="ctr" defTabSz="977900">
                <a:lnSpc>
                  <a:spcPct val="90000"/>
                </a:lnSpc>
                <a:spcBef>
                  <a:spcPct val="0"/>
                </a:spcBef>
                <a:spcAft>
                  <a:spcPct val="35000"/>
                </a:spcAft>
                <a:buNone/>
              </a:pPr>
              <a:endParaRPr lang="de-DE" sz="2200" kern="1200" dirty="0"/>
            </a:p>
            <a:p>
              <a:pPr marL="0" lvl="0" indent="0" algn="ctr" defTabSz="977900">
                <a:lnSpc>
                  <a:spcPct val="90000"/>
                </a:lnSpc>
                <a:spcBef>
                  <a:spcPct val="0"/>
                </a:spcBef>
                <a:spcAft>
                  <a:spcPct val="35000"/>
                </a:spcAft>
                <a:buNone/>
              </a:pPr>
              <a:r>
                <a:rPr lang="de-DE" sz="2200" kern="1200" dirty="0"/>
                <a:t>Vom Nutzen überzeugt</a:t>
              </a:r>
              <a:endParaRPr lang="de-CH" sz="2200" kern="1200" dirty="0"/>
            </a:p>
          </p:txBody>
        </p:sp>
      </p:grpSp>
      <p:pic>
        <p:nvPicPr>
          <p:cNvPr id="9" name="Grafik 8" descr="Ein Bild, das Schrift, Text, Logo, Symbol enthält.&#10;&#10;Automatisch generierte Beschreibung">
            <a:extLst>
              <a:ext uri="{FF2B5EF4-FFF2-40B4-BE49-F238E27FC236}">
                <a16:creationId xmlns:a16="http://schemas.microsoft.com/office/drawing/2014/main" id="{1CE99023-3B7E-1FE3-CE27-D03981AC5731}"/>
              </a:ext>
            </a:extLst>
          </p:cNvPr>
          <p:cNvPicPr>
            <a:picLocks noChangeAspect="1"/>
          </p:cNvPicPr>
          <p:nvPr/>
        </p:nvPicPr>
        <p:blipFill>
          <a:blip r:embed="rId5"/>
          <a:stretch>
            <a:fillRect/>
          </a:stretch>
        </p:blipFill>
        <p:spPr>
          <a:xfrm>
            <a:off x="2408756" y="2405781"/>
            <a:ext cx="3421239" cy="1080000"/>
          </a:xfrm>
          <a:prstGeom prst="rect">
            <a:avLst/>
          </a:prstGeom>
        </p:spPr>
      </p:pic>
    </p:spTree>
    <p:extLst>
      <p:ext uri="{BB962C8B-B14F-4D97-AF65-F5344CB8AC3E}">
        <p14:creationId xmlns:p14="http://schemas.microsoft.com/office/powerpoint/2010/main" val="30801766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467C8A28-5071-0B14-80D0-64F5D13DC002}"/>
              </a:ext>
            </a:extLst>
          </p:cNvPr>
          <p:cNvSpPr/>
          <p:nvPr/>
        </p:nvSpPr>
        <p:spPr>
          <a:xfrm>
            <a:off x="550861" y="2676404"/>
            <a:ext cx="11090275" cy="1639118"/>
          </a:xfrm>
          <a:prstGeom prst="rect">
            <a:avLst/>
          </a:prstGeom>
          <a:solidFill>
            <a:schemeClr val="accent4"/>
          </a:solidFill>
        </p:spPr>
        <p:style>
          <a:lnRef idx="2">
            <a:schemeClr val="accent4"/>
          </a:lnRef>
          <a:fillRef idx="1">
            <a:schemeClr val="lt1"/>
          </a:fillRef>
          <a:effectRef idx="0">
            <a:schemeClr val="accent4"/>
          </a:effectRef>
          <a:fontRef idx="minor">
            <a:schemeClr val="dk1"/>
          </a:fontRef>
        </p:style>
        <p:txBody>
          <a:bodyPr rtlCol="0" anchor="ctr"/>
          <a:lstStyle/>
          <a:p>
            <a:pPr algn="ctr"/>
            <a:endParaRPr lang="de-CH"/>
          </a:p>
        </p:txBody>
      </p:sp>
      <p:sp>
        <p:nvSpPr>
          <p:cNvPr id="2" name="Datumsplatzhalter 1">
            <a:extLst>
              <a:ext uri="{FF2B5EF4-FFF2-40B4-BE49-F238E27FC236}">
                <a16:creationId xmlns:a16="http://schemas.microsoft.com/office/drawing/2014/main" id="{8563D3C1-7A2D-4E4B-9D2C-656E2C952B80}"/>
              </a:ext>
            </a:extLst>
          </p:cNvPr>
          <p:cNvSpPr>
            <a:spLocks noGrp="1"/>
          </p:cNvSpPr>
          <p:nvPr>
            <p:ph type="dt" sz="half" idx="2"/>
          </p:nvPr>
        </p:nvSpPr>
        <p:spPr/>
        <p:txBody>
          <a:bodyPr/>
          <a:lstStyle/>
          <a:p>
            <a:r>
              <a:rPr lang="de-DE" dirty="0"/>
              <a:t>26.04.2024</a:t>
            </a:r>
            <a:endParaRPr lang="de-CH" dirty="0"/>
          </a:p>
          <a:p>
            <a:endParaRPr lang="de-CH" dirty="0"/>
          </a:p>
        </p:txBody>
      </p:sp>
      <p:sp>
        <p:nvSpPr>
          <p:cNvPr id="3" name="Fußzeilenplatzhalter 2">
            <a:extLst>
              <a:ext uri="{FF2B5EF4-FFF2-40B4-BE49-F238E27FC236}">
                <a16:creationId xmlns:a16="http://schemas.microsoft.com/office/drawing/2014/main" id="{74444FC8-EB5D-394F-A613-FF54C8F91899}"/>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F04F72AA-690A-8946-8036-C7C78264C19E}"/>
              </a:ext>
            </a:extLst>
          </p:cNvPr>
          <p:cNvSpPr>
            <a:spLocks noGrp="1"/>
          </p:cNvSpPr>
          <p:nvPr>
            <p:ph type="sldNum" sz="quarter" idx="4"/>
          </p:nvPr>
        </p:nvSpPr>
        <p:spPr/>
        <p:txBody>
          <a:bodyPr/>
          <a:lstStyle/>
          <a:p>
            <a:r>
              <a:rPr lang="de-CH"/>
              <a:t>Seite </a:t>
            </a:r>
            <a:fld id="{8B3782EF-3E5A-1447-BAF7-0181E8595BB2}" type="slidenum">
              <a:rPr lang="de-CH"/>
              <a:pPr/>
              <a:t>23</a:t>
            </a:fld>
            <a:endParaRPr lang="de-CH"/>
          </a:p>
        </p:txBody>
      </p:sp>
      <p:sp>
        <p:nvSpPr>
          <p:cNvPr id="6" name="Titel 5">
            <a:extLst>
              <a:ext uri="{FF2B5EF4-FFF2-40B4-BE49-F238E27FC236}">
                <a16:creationId xmlns:a16="http://schemas.microsoft.com/office/drawing/2014/main" id="{F47E48A9-5520-DF25-936C-4407B3030E91}"/>
              </a:ext>
            </a:extLst>
          </p:cNvPr>
          <p:cNvSpPr>
            <a:spLocks noGrp="1"/>
          </p:cNvSpPr>
          <p:nvPr>
            <p:ph type="title"/>
          </p:nvPr>
        </p:nvSpPr>
        <p:spPr/>
        <p:txBody>
          <a:bodyPr/>
          <a:lstStyle/>
          <a:p>
            <a:r>
              <a:rPr lang="de-DE" dirty="0"/>
              <a:t>Bekanntheit und Kauf</a:t>
            </a:r>
            <a:endParaRPr lang="de-CH" dirty="0"/>
          </a:p>
        </p:txBody>
      </p:sp>
      <p:sp>
        <p:nvSpPr>
          <p:cNvPr id="5" name="Textplatzhalter 4">
            <a:extLst>
              <a:ext uri="{FF2B5EF4-FFF2-40B4-BE49-F238E27FC236}">
                <a16:creationId xmlns:a16="http://schemas.microsoft.com/office/drawing/2014/main" id="{5AF89634-B23C-3F46-963A-60039426B9CE}"/>
              </a:ext>
            </a:extLst>
          </p:cNvPr>
          <p:cNvSpPr>
            <a:spLocks noGrp="1"/>
          </p:cNvSpPr>
          <p:nvPr>
            <p:ph type="body" sz="quarter" idx="10"/>
          </p:nvPr>
        </p:nvSpPr>
        <p:spPr>
          <a:xfrm>
            <a:off x="550863" y="2733568"/>
            <a:ext cx="11090275" cy="1581954"/>
          </a:xfrm>
        </p:spPr>
        <p:txBody>
          <a:bodyPr/>
          <a:lstStyle/>
          <a:p>
            <a:pPr marL="357188"/>
            <a:br>
              <a:rPr lang="de-DE" b="0" dirty="0"/>
            </a:br>
            <a:endParaRPr lang="de-CH" b="0" dirty="0">
              <a:solidFill>
                <a:schemeClr val="bg1"/>
              </a:solidFill>
            </a:endParaRPr>
          </a:p>
        </p:txBody>
      </p:sp>
      <p:graphicFrame>
        <p:nvGraphicFramePr>
          <p:cNvPr id="11" name="Diagramm 10">
            <a:extLst>
              <a:ext uri="{FF2B5EF4-FFF2-40B4-BE49-F238E27FC236}">
                <a16:creationId xmlns:a16="http://schemas.microsoft.com/office/drawing/2014/main" id="{80BF9627-5146-C667-0142-EBF9CFCD9FAE}"/>
              </a:ext>
            </a:extLst>
          </p:cNvPr>
          <p:cNvGraphicFramePr/>
          <p:nvPr>
            <p:extLst>
              <p:ext uri="{D42A27DB-BD31-4B8C-83A1-F6EECF244321}">
                <p14:modId xmlns:p14="http://schemas.microsoft.com/office/powerpoint/2010/main" val="1371268057"/>
              </p:ext>
            </p:extLst>
          </p:nvPr>
        </p:nvGraphicFramePr>
        <p:xfrm>
          <a:off x="3567053" y="1249710"/>
          <a:ext cx="8074083" cy="4683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372279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563D3C1-7A2D-4E4B-9D2C-656E2C952B80}"/>
              </a:ext>
            </a:extLst>
          </p:cNvPr>
          <p:cNvSpPr>
            <a:spLocks noGrp="1"/>
          </p:cNvSpPr>
          <p:nvPr>
            <p:ph type="dt" sz="half" idx="2"/>
          </p:nvPr>
        </p:nvSpPr>
        <p:spPr/>
        <p:txBody>
          <a:bodyPr/>
          <a:lstStyle/>
          <a:p>
            <a:fld id="{ECD7E4A6-DF3A-4327-89BC-FF1A5A13018C}" type="datetime1">
              <a:rPr lang="de-DE" smtClean="0"/>
              <a:t>23.04.2024</a:t>
            </a:fld>
            <a:endParaRPr lang="de-CH"/>
          </a:p>
        </p:txBody>
      </p:sp>
      <p:sp>
        <p:nvSpPr>
          <p:cNvPr id="3" name="Fußzeilenplatzhalter 2">
            <a:extLst>
              <a:ext uri="{FF2B5EF4-FFF2-40B4-BE49-F238E27FC236}">
                <a16:creationId xmlns:a16="http://schemas.microsoft.com/office/drawing/2014/main" id="{74444FC8-EB5D-394F-A613-FF54C8F91899}"/>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F04F72AA-690A-8946-8036-C7C78264C19E}"/>
              </a:ext>
            </a:extLst>
          </p:cNvPr>
          <p:cNvSpPr>
            <a:spLocks noGrp="1"/>
          </p:cNvSpPr>
          <p:nvPr>
            <p:ph type="sldNum" sz="quarter" idx="4"/>
          </p:nvPr>
        </p:nvSpPr>
        <p:spPr/>
        <p:txBody>
          <a:bodyPr/>
          <a:lstStyle/>
          <a:p>
            <a:r>
              <a:rPr lang="de-CH"/>
              <a:t>Seite </a:t>
            </a:r>
            <a:fld id="{8B3782EF-3E5A-1447-BAF7-0181E8595BB2}" type="slidenum">
              <a:rPr lang="de-CH"/>
              <a:pPr/>
              <a:t>24</a:t>
            </a:fld>
            <a:endParaRPr lang="de-CH"/>
          </a:p>
        </p:txBody>
      </p:sp>
      <p:sp>
        <p:nvSpPr>
          <p:cNvPr id="6" name="Titel 5">
            <a:extLst>
              <a:ext uri="{FF2B5EF4-FFF2-40B4-BE49-F238E27FC236}">
                <a16:creationId xmlns:a16="http://schemas.microsoft.com/office/drawing/2014/main" id="{F47E48A9-5520-DF25-936C-4407B3030E91}"/>
              </a:ext>
            </a:extLst>
          </p:cNvPr>
          <p:cNvSpPr>
            <a:spLocks noGrp="1"/>
          </p:cNvSpPr>
          <p:nvPr>
            <p:ph type="title"/>
          </p:nvPr>
        </p:nvSpPr>
        <p:spPr/>
        <p:txBody>
          <a:bodyPr/>
          <a:lstStyle/>
          <a:p>
            <a:r>
              <a:rPr lang="de-DE" dirty="0"/>
              <a:t>Nutzen und Sinn kommunizieren </a:t>
            </a:r>
            <a:br>
              <a:rPr lang="de-DE" dirty="0"/>
            </a:br>
            <a:r>
              <a:rPr lang="de-DE" dirty="0">
                <a:solidFill>
                  <a:schemeClr val="tx1"/>
                </a:solidFill>
              </a:rPr>
              <a:t>Warum Schweizer Holz? </a:t>
            </a:r>
            <a:br>
              <a:rPr lang="de-DE" dirty="0"/>
            </a:br>
            <a:endParaRPr lang="de-CH" dirty="0"/>
          </a:p>
        </p:txBody>
      </p:sp>
      <p:sp>
        <p:nvSpPr>
          <p:cNvPr id="5" name="Textplatzhalter 4">
            <a:extLst>
              <a:ext uri="{FF2B5EF4-FFF2-40B4-BE49-F238E27FC236}">
                <a16:creationId xmlns:a16="http://schemas.microsoft.com/office/drawing/2014/main" id="{5AF89634-B23C-3F46-963A-60039426B9CE}"/>
              </a:ext>
            </a:extLst>
          </p:cNvPr>
          <p:cNvSpPr>
            <a:spLocks noGrp="1"/>
          </p:cNvSpPr>
          <p:nvPr>
            <p:ph type="body" sz="quarter" idx="10"/>
          </p:nvPr>
        </p:nvSpPr>
        <p:spPr/>
        <p:txBody>
          <a:bodyPr/>
          <a:lstStyle/>
          <a:p>
            <a:pPr marL="342900" indent="-342900">
              <a:buFont typeface="Symbol" panose="05050102010706020507" pitchFamily="18" charset="2"/>
              <a:buChar char="-"/>
            </a:pPr>
            <a:r>
              <a:rPr lang="de-DE" spc="-5" dirty="0">
                <a:cs typeface="Arial"/>
              </a:rPr>
              <a:t>Steigert die regionale und nationale Wertschöpfung.</a:t>
            </a:r>
          </a:p>
          <a:p>
            <a:pPr marL="342900" indent="-342900">
              <a:buFont typeface="Symbol" panose="05050102010706020507" pitchFamily="18" charset="2"/>
              <a:buChar char="-"/>
            </a:pPr>
            <a:endParaRPr lang="de-DE" sz="1000" spc="-5" dirty="0">
              <a:cs typeface="Arial"/>
            </a:endParaRPr>
          </a:p>
          <a:p>
            <a:pPr marL="342900" indent="-342900">
              <a:buFont typeface="Symbol" panose="05050102010706020507" pitchFamily="18" charset="2"/>
              <a:buChar char="-"/>
            </a:pPr>
            <a:r>
              <a:rPr lang="de-DE" spc="-5" dirty="0">
                <a:cs typeface="Arial"/>
              </a:rPr>
              <a:t>Sichert Arbeits- und Ausbildungsplätze im Wald, in der </a:t>
            </a:r>
            <a:br>
              <a:rPr lang="de-DE" spc="-5" dirty="0">
                <a:cs typeface="Arial"/>
              </a:rPr>
            </a:br>
            <a:r>
              <a:rPr lang="de-DE" spc="-5" dirty="0">
                <a:cs typeface="Arial"/>
              </a:rPr>
              <a:t>Industrie und in der Verarbeitung.</a:t>
            </a:r>
          </a:p>
          <a:p>
            <a:pPr marL="342900" indent="-342900">
              <a:buFont typeface="Symbol" panose="05050102010706020507" pitchFamily="18" charset="2"/>
              <a:buChar char="-"/>
            </a:pPr>
            <a:endParaRPr lang="de-DE" sz="1000" spc="-5" dirty="0">
              <a:cs typeface="Arial"/>
            </a:endParaRPr>
          </a:p>
          <a:p>
            <a:pPr marL="342900" indent="-342900">
              <a:buFont typeface="Symbol" panose="05050102010706020507" pitchFamily="18" charset="2"/>
              <a:buChar char="-"/>
            </a:pPr>
            <a:r>
              <a:rPr lang="de-DE" spc="-5" dirty="0">
                <a:cs typeface="Arial"/>
              </a:rPr>
              <a:t>Unterstützt eine vorbildliche und nachhaltige Forstwirtschaft.</a:t>
            </a:r>
          </a:p>
          <a:p>
            <a:endParaRPr lang="de-DE" sz="1000" spc="-5" dirty="0">
              <a:cs typeface="Arial"/>
            </a:endParaRPr>
          </a:p>
          <a:p>
            <a:pPr marL="342900" indent="-342900">
              <a:buFont typeface="Symbol" panose="05050102010706020507" pitchFamily="18" charset="2"/>
              <a:buChar char="-"/>
            </a:pPr>
            <a:r>
              <a:rPr lang="de-DE" spc="-5" dirty="0">
                <a:cs typeface="Arial"/>
              </a:rPr>
              <a:t>Ist gut für die Umwelt.</a:t>
            </a:r>
          </a:p>
          <a:p>
            <a:pPr marL="918900" lvl="2" indent="-342900">
              <a:buFont typeface="Symbol" panose="05050102010706020507" pitchFamily="18" charset="2"/>
              <a:buChar char="-"/>
            </a:pPr>
            <a:r>
              <a:rPr lang="de-DE" spc="-5" dirty="0">
                <a:cs typeface="Arial"/>
              </a:rPr>
              <a:t>Einheimisches Holz wird nicht weit transportiert.</a:t>
            </a:r>
          </a:p>
          <a:p>
            <a:pPr marL="918900" lvl="2" indent="-342900">
              <a:buFont typeface="Symbol" panose="05050102010706020507" pitchFamily="18" charset="2"/>
              <a:buChar char="-"/>
            </a:pPr>
            <a:r>
              <a:rPr lang="de-DE" spc="-5" dirty="0">
                <a:cs typeface="Arial"/>
              </a:rPr>
              <a:t>Die </a:t>
            </a:r>
            <a:r>
              <a:rPr lang="de-DE" dirty="0">
                <a:cs typeface="Arial"/>
              </a:rPr>
              <a:t>Schweiz verfügt </a:t>
            </a:r>
            <a:r>
              <a:rPr lang="de-DE" spc="-5" dirty="0">
                <a:cs typeface="Arial"/>
              </a:rPr>
              <a:t>über eines der </a:t>
            </a:r>
            <a:r>
              <a:rPr lang="de-DE" dirty="0">
                <a:cs typeface="Arial"/>
              </a:rPr>
              <a:t>strengsten </a:t>
            </a:r>
            <a:br>
              <a:rPr lang="de-DE" dirty="0">
                <a:cs typeface="Arial"/>
              </a:rPr>
            </a:br>
            <a:r>
              <a:rPr lang="de-DE" spc="-15" dirty="0">
                <a:cs typeface="Arial"/>
              </a:rPr>
              <a:t>Waldgesetze </a:t>
            </a:r>
            <a:r>
              <a:rPr lang="de-DE" spc="-5" dirty="0">
                <a:cs typeface="Arial"/>
              </a:rPr>
              <a:t>und </a:t>
            </a:r>
            <a:r>
              <a:rPr lang="de-DE" dirty="0">
                <a:cs typeface="Arial"/>
              </a:rPr>
              <a:t>kennt keinen </a:t>
            </a:r>
            <a:r>
              <a:rPr lang="de-DE" spc="-5" dirty="0">
                <a:cs typeface="Arial"/>
              </a:rPr>
              <a:t>Raubbau am</a:t>
            </a:r>
            <a:r>
              <a:rPr lang="de-DE" spc="-20" dirty="0">
                <a:cs typeface="Arial"/>
              </a:rPr>
              <a:t> </a:t>
            </a:r>
            <a:r>
              <a:rPr lang="de-DE" spc="-25" dirty="0">
                <a:cs typeface="Arial"/>
              </a:rPr>
              <a:t>Wald.</a:t>
            </a:r>
            <a:endParaRPr lang="de-DE" spc="-5" dirty="0">
              <a:cs typeface="Arial"/>
            </a:endParaRPr>
          </a:p>
          <a:p>
            <a:pPr marL="342900" indent="-342900">
              <a:buFont typeface="Symbol" panose="05050102010706020507" pitchFamily="18" charset="2"/>
              <a:buChar char="-"/>
            </a:pPr>
            <a:endParaRPr lang="de-DE" spc="-5" dirty="0">
              <a:cs typeface="Arial"/>
            </a:endParaRPr>
          </a:p>
          <a:p>
            <a:endParaRPr lang="de-DE" spc="-5" dirty="0">
              <a:cs typeface="Arial"/>
            </a:endParaRPr>
          </a:p>
          <a:p>
            <a:pPr marL="342900" indent="-342900">
              <a:buFont typeface="Symbol" panose="05050102010706020507" pitchFamily="18" charset="2"/>
              <a:buChar char="-"/>
            </a:pPr>
            <a:endParaRPr lang="de-CH" b="0" dirty="0"/>
          </a:p>
        </p:txBody>
      </p:sp>
      <p:grpSp>
        <p:nvGrpSpPr>
          <p:cNvPr id="13" name="Gruppieren 12">
            <a:extLst>
              <a:ext uri="{FF2B5EF4-FFF2-40B4-BE49-F238E27FC236}">
                <a16:creationId xmlns:a16="http://schemas.microsoft.com/office/drawing/2014/main" id="{CA2B608C-5AC6-0558-467B-C0535CBD08BE}"/>
              </a:ext>
            </a:extLst>
          </p:cNvPr>
          <p:cNvGrpSpPr/>
          <p:nvPr/>
        </p:nvGrpSpPr>
        <p:grpSpPr>
          <a:xfrm>
            <a:off x="9812337" y="2168525"/>
            <a:ext cx="1828801" cy="3191193"/>
            <a:chOff x="9812337" y="2168525"/>
            <a:chExt cx="1828801" cy="3191193"/>
          </a:xfrm>
        </p:grpSpPr>
        <p:sp>
          <p:nvSpPr>
            <p:cNvPr id="10" name="Rechteck 9">
              <a:extLst>
                <a:ext uri="{FF2B5EF4-FFF2-40B4-BE49-F238E27FC236}">
                  <a16:creationId xmlns:a16="http://schemas.microsoft.com/office/drawing/2014/main" id="{2BF45B9C-0E8E-109E-2226-880FF2CB5947}"/>
                </a:ext>
              </a:extLst>
            </p:cNvPr>
            <p:cNvSpPr/>
            <p:nvPr/>
          </p:nvSpPr>
          <p:spPr>
            <a:xfrm>
              <a:off x="9812338" y="2168525"/>
              <a:ext cx="1828800" cy="8809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Wirtschaft</a:t>
              </a:r>
            </a:p>
          </p:txBody>
        </p:sp>
        <p:sp>
          <p:nvSpPr>
            <p:cNvPr id="11" name="Rechteck 10">
              <a:extLst>
                <a:ext uri="{FF2B5EF4-FFF2-40B4-BE49-F238E27FC236}">
                  <a16:creationId xmlns:a16="http://schemas.microsoft.com/office/drawing/2014/main" id="{66E8A83E-0433-0756-C881-4947FBB9FBBB}"/>
                </a:ext>
              </a:extLst>
            </p:cNvPr>
            <p:cNvSpPr/>
            <p:nvPr/>
          </p:nvSpPr>
          <p:spPr>
            <a:xfrm>
              <a:off x="9812337" y="3323648"/>
              <a:ext cx="1828800" cy="880947"/>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de-CH" dirty="0"/>
                <a:t>Gesellschaft</a:t>
              </a:r>
            </a:p>
          </p:txBody>
        </p:sp>
        <p:sp>
          <p:nvSpPr>
            <p:cNvPr id="12" name="Rechteck 11">
              <a:extLst>
                <a:ext uri="{FF2B5EF4-FFF2-40B4-BE49-F238E27FC236}">
                  <a16:creationId xmlns:a16="http://schemas.microsoft.com/office/drawing/2014/main" id="{E0709C66-BAE6-9834-9865-8BF3FACCB832}"/>
                </a:ext>
              </a:extLst>
            </p:cNvPr>
            <p:cNvSpPr/>
            <p:nvPr/>
          </p:nvSpPr>
          <p:spPr>
            <a:xfrm>
              <a:off x="9812338" y="4478771"/>
              <a:ext cx="1828800" cy="8809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Umwelt</a:t>
              </a:r>
            </a:p>
          </p:txBody>
        </p:sp>
      </p:grpSp>
    </p:spTree>
    <p:extLst>
      <p:ext uri="{BB962C8B-B14F-4D97-AF65-F5344CB8AC3E}">
        <p14:creationId xmlns:p14="http://schemas.microsoft.com/office/powerpoint/2010/main" val="36045780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D4268A7-2430-E24D-9170-09BF7A4D3FF6}"/>
              </a:ext>
            </a:extLst>
          </p:cNvPr>
          <p:cNvSpPr>
            <a:spLocks noGrp="1"/>
          </p:cNvSpPr>
          <p:nvPr>
            <p:ph type="dt" sz="half" idx="2"/>
          </p:nvPr>
        </p:nvSpPr>
        <p:spPr/>
        <p:txBody>
          <a:bodyPr/>
          <a:lstStyle/>
          <a:p>
            <a:r>
              <a:rPr lang="de-DE" dirty="0"/>
              <a:t>26.04.2024</a:t>
            </a:r>
            <a:endParaRPr lang="de-CH" dirty="0"/>
          </a:p>
          <a:p>
            <a:endParaRPr lang="de-CH" dirty="0"/>
          </a:p>
        </p:txBody>
      </p:sp>
      <p:sp>
        <p:nvSpPr>
          <p:cNvPr id="3" name="Fußzeilenplatzhalter 2">
            <a:extLst>
              <a:ext uri="{FF2B5EF4-FFF2-40B4-BE49-F238E27FC236}">
                <a16:creationId xmlns:a16="http://schemas.microsoft.com/office/drawing/2014/main" id="{E175663B-AF11-2348-867B-97BD6BD67298}"/>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59E34EC9-D0D4-A440-96AF-CDBBCB1AB90B}"/>
              </a:ext>
            </a:extLst>
          </p:cNvPr>
          <p:cNvSpPr>
            <a:spLocks noGrp="1"/>
          </p:cNvSpPr>
          <p:nvPr>
            <p:ph type="sldNum" sz="quarter" idx="4"/>
          </p:nvPr>
        </p:nvSpPr>
        <p:spPr/>
        <p:txBody>
          <a:bodyPr/>
          <a:lstStyle/>
          <a:p>
            <a:r>
              <a:rPr lang="de-CH"/>
              <a:t>Seite </a:t>
            </a:r>
            <a:fld id="{8B3782EF-3E5A-1447-BAF7-0181E8595BB2}" type="slidenum">
              <a:rPr lang="de-CH"/>
              <a:pPr/>
              <a:t>25</a:t>
            </a:fld>
            <a:endParaRPr lang="de-CH"/>
          </a:p>
        </p:txBody>
      </p:sp>
      <p:sp>
        <p:nvSpPr>
          <p:cNvPr id="5" name="Titel 4">
            <a:extLst>
              <a:ext uri="{FF2B5EF4-FFF2-40B4-BE49-F238E27FC236}">
                <a16:creationId xmlns:a16="http://schemas.microsoft.com/office/drawing/2014/main" id="{C3FAECE6-31F5-9245-9694-B7B4BED73540}"/>
              </a:ext>
            </a:extLst>
          </p:cNvPr>
          <p:cNvSpPr>
            <a:spLocks noGrp="1"/>
          </p:cNvSpPr>
          <p:nvPr>
            <p:ph type="title"/>
          </p:nvPr>
        </p:nvSpPr>
        <p:spPr/>
        <p:txBody>
          <a:bodyPr/>
          <a:lstStyle/>
          <a:p>
            <a:r>
              <a:rPr lang="de-CH"/>
              <a:t>Schweizer Holz</a:t>
            </a:r>
            <a:br>
              <a:rPr lang="de-CH"/>
            </a:br>
            <a:r>
              <a:rPr lang="de-CH"/>
              <a:t>ist nachhaltig</a:t>
            </a:r>
          </a:p>
        </p:txBody>
      </p:sp>
      <p:grpSp>
        <p:nvGrpSpPr>
          <p:cNvPr id="13" name="Gruppieren 12">
            <a:extLst>
              <a:ext uri="{FF2B5EF4-FFF2-40B4-BE49-F238E27FC236}">
                <a16:creationId xmlns:a16="http://schemas.microsoft.com/office/drawing/2014/main" id="{B851273A-7D6F-ED4C-AAAA-B4A3A21A7689}"/>
              </a:ext>
            </a:extLst>
          </p:cNvPr>
          <p:cNvGrpSpPr/>
          <p:nvPr/>
        </p:nvGrpSpPr>
        <p:grpSpPr>
          <a:xfrm>
            <a:off x="1944006" y="2297848"/>
            <a:ext cx="1228183" cy="1228503"/>
            <a:chOff x="1944006" y="2297848"/>
            <a:chExt cx="1228183" cy="1228503"/>
          </a:xfrm>
        </p:grpSpPr>
        <p:sp>
          <p:nvSpPr>
            <p:cNvPr id="7" name="object 4">
              <a:extLst>
                <a:ext uri="{FF2B5EF4-FFF2-40B4-BE49-F238E27FC236}">
                  <a16:creationId xmlns:a16="http://schemas.microsoft.com/office/drawing/2014/main" id="{A55D11F6-3DC1-9C46-BD20-5C6E2C628056}"/>
                </a:ext>
              </a:extLst>
            </p:cNvPr>
            <p:cNvSpPr/>
            <p:nvPr/>
          </p:nvSpPr>
          <p:spPr>
            <a:xfrm>
              <a:off x="2632783" y="2297848"/>
              <a:ext cx="316230" cy="404495"/>
            </a:xfrm>
            <a:custGeom>
              <a:avLst/>
              <a:gdLst/>
              <a:ahLst/>
              <a:cxnLst/>
              <a:rect l="l" t="t" r="r" b="b"/>
              <a:pathLst>
                <a:path w="316230" h="404494">
                  <a:moveTo>
                    <a:pt x="121664" y="242147"/>
                  </a:moveTo>
                  <a:lnTo>
                    <a:pt x="53797" y="242147"/>
                  </a:lnTo>
                  <a:lnTo>
                    <a:pt x="131763" y="320100"/>
                  </a:lnTo>
                  <a:lnTo>
                    <a:pt x="132867" y="320989"/>
                  </a:lnTo>
                  <a:lnTo>
                    <a:pt x="133998" y="321789"/>
                  </a:lnTo>
                  <a:lnTo>
                    <a:pt x="133998" y="380196"/>
                  </a:lnTo>
                  <a:lnTo>
                    <a:pt x="135884" y="389540"/>
                  </a:lnTo>
                  <a:lnTo>
                    <a:pt x="141027" y="397170"/>
                  </a:lnTo>
                  <a:lnTo>
                    <a:pt x="148657" y="402313"/>
                  </a:lnTo>
                  <a:lnTo>
                    <a:pt x="158001" y="404199"/>
                  </a:lnTo>
                  <a:lnTo>
                    <a:pt x="167334" y="402313"/>
                  </a:lnTo>
                  <a:lnTo>
                    <a:pt x="174951" y="397170"/>
                  </a:lnTo>
                  <a:lnTo>
                    <a:pt x="180084" y="389540"/>
                  </a:lnTo>
                  <a:lnTo>
                    <a:pt x="181966" y="380196"/>
                  </a:lnTo>
                  <a:lnTo>
                    <a:pt x="181966" y="256359"/>
                  </a:lnTo>
                  <a:lnTo>
                    <a:pt x="183846" y="254479"/>
                  </a:lnTo>
                  <a:lnTo>
                    <a:pt x="133998" y="254479"/>
                  </a:lnTo>
                  <a:lnTo>
                    <a:pt x="121664" y="242147"/>
                  </a:lnTo>
                  <a:close/>
                </a:path>
                <a:path w="316230" h="404494">
                  <a:moveTo>
                    <a:pt x="297529" y="191716"/>
                  </a:moveTo>
                  <a:lnTo>
                    <a:pt x="246634" y="191716"/>
                  </a:lnTo>
                  <a:lnTo>
                    <a:pt x="253466" y="210753"/>
                  </a:lnTo>
                  <a:lnTo>
                    <a:pt x="259210" y="230666"/>
                  </a:lnTo>
                  <a:lnTo>
                    <a:pt x="266700" y="272932"/>
                  </a:lnTo>
                  <a:lnTo>
                    <a:pt x="268122" y="300885"/>
                  </a:lnTo>
                  <a:lnTo>
                    <a:pt x="270023" y="310208"/>
                  </a:lnTo>
                  <a:lnTo>
                    <a:pt x="275169" y="317817"/>
                  </a:lnTo>
                  <a:lnTo>
                    <a:pt x="282790" y="322945"/>
                  </a:lnTo>
                  <a:lnTo>
                    <a:pt x="292113" y="324824"/>
                  </a:lnTo>
                  <a:lnTo>
                    <a:pt x="301489" y="322920"/>
                  </a:lnTo>
                  <a:lnTo>
                    <a:pt x="309102" y="317763"/>
                  </a:lnTo>
                  <a:lnTo>
                    <a:pt x="314225" y="310130"/>
                  </a:lnTo>
                  <a:lnTo>
                    <a:pt x="316073" y="300885"/>
                  </a:lnTo>
                  <a:lnTo>
                    <a:pt x="315967" y="292279"/>
                  </a:lnTo>
                  <a:lnTo>
                    <a:pt x="315646" y="284102"/>
                  </a:lnTo>
                  <a:lnTo>
                    <a:pt x="315120" y="275924"/>
                  </a:lnTo>
                  <a:lnTo>
                    <a:pt x="314427" y="268131"/>
                  </a:lnTo>
                  <a:lnTo>
                    <a:pt x="298814" y="194724"/>
                  </a:lnTo>
                  <a:lnTo>
                    <a:pt x="297529" y="191716"/>
                  </a:lnTo>
                  <a:close/>
                </a:path>
                <a:path w="316230" h="404494">
                  <a:moveTo>
                    <a:pt x="157737" y="0"/>
                  </a:moveTo>
                  <a:lnTo>
                    <a:pt x="108811" y="38340"/>
                  </a:lnTo>
                  <a:lnTo>
                    <a:pt x="77310" y="77076"/>
                  </a:lnTo>
                  <a:lnTo>
                    <a:pt x="44622" y="129026"/>
                  </a:lnTo>
                  <a:lnTo>
                    <a:pt x="17188" y="192992"/>
                  </a:lnTo>
                  <a:lnTo>
                    <a:pt x="1448" y="267776"/>
                  </a:lnTo>
                  <a:lnTo>
                    <a:pt x="0" y="292279"/>
                  </a:lnTo>
                  <a:lnTo>
                    <a:pt x="4" y="300885"/>
                  </a:lnTo>
                  <a:lnTo>
                    <a:pt x="1797" y="309755"/>
                  </a:lnTo>
                  <a:lnTo>
                    <a:pt x="6939" y="317372"/>
                  </a:lnTo>
                  <a:lnTo>
                    <a:pt x="14565" y="322509"/>
                  </a:lnTo>
                  <a:lnTo>
                    <a:pt x="23901" y="324392"/>
                  </a:lnTo>
                  <a:lnTo>
                    <a:pt x="33267" y="322488"/>
                  </a:lnTo>
                  <a:lnTo>
                    <a:pt x="40881" y="317331"/>
                  </a:lnTo>
                  <a:lnTo>
                    <a:pt x="46010" y="309698"/>
                  </a:lnTo>
                  <a:lnTo>
                    <a:pt x="47879" y="300364"/>
                  </a:lnTo>
                  <a:lnTo>
                    <a:pt x="47990" y="292279"/>
                  </a:lnTo>
                  <a:lnTo>
                    <a:pt x="48200" y="286388"/>
                  </a:lnTo>
                  <a:lnTo>
                    <a:pt x="53797" y="242147"/>
                  </a:lnTo>
                  <a:lnTo>
                    <a:pt x="121664" y="242147"/>
                  </a:lnTo>
                  <a:lnTo>
                    <a:pt x="69393" y="189887"/>
                  </a:lnTo>
                  <a:lnTo>
                    <a:pt x="83981" y="157729"/>
                  </a:lnTo>
                  <a:lnTo>
                    <a:pt x="100371" y="128981"/>
                  </a:lnTo>
                  <a:lnTo>
                    <a:pt x="117424" y="103905"/>
                  </a:lnTo>
                  <a:lnTo>
                    <a:pt x="133998" y="82762"/>
                  </a:lnTo>
                  <a:lnTo>
                    <a:pt x="241474" y="82762"/>
                  </a:lnTo>
                  <a:lnTo>
                    <a:pt x="239660" y="79849"/>
                  </a:lnTo>
                  <a:lnTo>
                    <a:pt x="208356" y="40806"/>
                  </a:lnTo>
                  <a:lnTo>
                    <a:pt x="184059" y="15643"/>
                  </a:lnTo>
                  <a:lnTo>
                    <a:pt x="172885" y="5572"/>
                  </a:lnTo>
                  <a:lnTo>
                    <a:pt x="165686" y="1429"/>
                  </a:lnTo>
                  <a:lnTo>
                    <a:pt x="157737" y="0"/>
                  </a:lnTo>
                  <a:close/>
                </a:path>
                <a:path w="316230" h="404494">
                  <a:moveTo>
                    <a:pt x="241474" y="82762"/>
                  </a:moveTo>
                  <a:lnTo>
                    <a:pt x="133998" y="82762"/>
                  </a:lnTo>
                  <a:lnTo>
                    <a:pt x="133998" y="254479"/>
                  </a:lnTo>
                  <a:lnTo>
                    <a:pt x="183846" y="254479"/>
                  </a:lnTo>
                  <a:lnTo>
                    <a:pt x="246634" y="191716"/>
                  </a:lnTo>
                  <a:lnTo>
                    <a:pt x="297529" y="191716"/>
                  </a:lnTo>
                  <a:lnTo>
                    <a:pt x="296169" y="188528"/>
                  </a:lnTo>
                  <a:lnTo>
                    <a:pt x="181966" y="188528"/>
                  </a:lnTo>
                  <a:lnTo>
                    <a:pt x="181966" y="84032"/>
                  </a:lnTo>
                  <a:lnTo>
                    <a:pt x="242264" y="84032"/>
                  </a:lnTo>
                  <a:lnTo>
                    <a:pt x="241474" y="82762"/>
                  </a:lnTo>
                  <a:close/>
                </a:path>
                <a:path w="316230" h="404494">
                  <a:moveTo>
                    <a:pt x="242264" y="84032"/>
                  </a:moveTo>
                  <a:lnTo>
                    <a:pt x="181966" y="84032"/>
                  </a:lnTo>
                  <a:lnTo>
                    <a:pt x="192423" y="97158"/>
                  </a:lnTo>
                  <a:lnTo>
                    <a:pt x="203219" y="111879"/>
                  </a:lnTo>
                  <a:lnTo>
                    <a:pt x="214063" y="128125"/>
                  </a:lnTo>
                  <a:lnTo>
                    <a:pt x="224663" y="145830"/>
                  </a:lnTo>
                  <a:lnTo>
                    <a:pt x="181966" y="188528"/>
                  </a:lnTo>
                  <a:lnTo>
                    <a:pt x="296169" y="188528"/>
                  </a:lnTo>
                  <a:lnTo>
                    <a:pt x="271852" y="131559"/>
                  </a:lnTo>
                  <a:lnTo>
                    <a:pt x="242264" y="84032"/>
                  </a:lnTo>
                  <a:close/>
                </a:path>
              </a:pathLst>
            </a:custGeom>
            <a:solidFill>
              <a:schemeClr val="accent1"/>
            </a:solidFill>
          </p:spPr>
          <p:txBody>
            <a:bodyPr wrap="square" lIns="0" tIns="0" rIns="0" bIns="0" rtlCol="0"/>
            <a:lstStyle/>
            <a:p>
              <a:endParaRPr/>
            </a:p>
          </p:txBody>
        </p:sp>
        <p:sp>
          <p:nvSpPr>
            <p:cNvPr id="8" name="object 5">
              <a:extLst>
                <a:ext uri="{FF2B5EF4-FFF2-40B4-BE49-F238E27FC236}">
                  <a16:creationId xmlns:a16="http://schemas.microsoft.com/office/drawing/2014/main" id="{179CAA97-3D11-9C47-872F-1EC33C562431}"/>
                </a:ext>
              </a:extLst>
            </p:cNvPr>
            <p:cNvSpPr/>
            <p:nvPr/>
          </p:nvSpPr>
          <p:spPr>
            <a:xfrm>
              <a:off x="3123929" y="3478038"/>
              <a:ext cx="48260" cy="48260"/>
            </a:xfrm>
            <a:custGeom>
              <a:avLst/>
              <a:gdLst/>
              <a:ahLst/>
              <a:cxnLst/>
              <a:rect l="l" t="t" r="r" b="b"/>
              <a:pathLst>
                <a:path w="48260" h="48260">
                  <a:moveTo>
                    <a:pt x="24269" y="0"/>
                  </a:moveTo>
                  <a:lnTo>
                    <a:pt x="23990" y="0"/>
                  </a:lnTo>
                  <a:lnTo>
                    <a:pt x="14648" y="1885"/>
                  </a:lnTo>
                  <a:lnTo>
                    <a:pt x="7023" y="7026"/>
                  </a:lnTo>
                  <a:lnTo>
                    <a:pt x="1883" y="14648"/>
                  </a:lnTo>
                  <a:lnTo>
                    <a:pt x="0" y="23977"/>
                  </a:lnTo>
                  <a:lnTo>
                    <a:pt x="1885" y="33319"/>
                  </a:lnTo>
                  <a:lnTo>
                    <a:pt x="7027" y="40944"/>
                  </a:lnTo>
                  <a:lnTo>
                    <a:pt x="14653" y="46083"/>
                  </a:lnTo>
                  <a:lnTo>
                    <a:pt x="23990" y="47967"/>
                  </a:lnTo>
                  <a:lnTo>
                    <a:pt x="24269" y="47967"/>
                  </a:lnTo>
                  <a:lnTo>
                    <a:pt x="33599" y="46083"/>
                  </a:lnTo>
                  <a:lnTo>
                    <a:pt x="41221" y="40944"/>
                  </a:lnTo>
                  <a:lnTo>
                    <a:pt x="46361" y="33319"/>
                  </a:lnTo>
                  <a:lnTo>
                    <a:pt x="48247" y="23977"/>
                  </a:lnTo>
                  <a:lnTo>
                    <a:pt x="46361" y="14648"/>
                  </a:lnTo>
                  <a:lnTo>
                    <a:pt x="41221" y="7026"/>
                  </a:lnTo>
                  <a:lnTo>
                    <a:pt x="33599" y="1885"/>
                  </a:lnTo>
                  <a:lnTo>
                    <a:pt x="24269" y="0"/>
                  </a:lnTo>
                  <a:close/>
                </a:path>
              </a:pathLst>
            </a:custGeom>
            <a:solidFill>
              <a:schemeClr val="accent1"/>
            </a:solidFill>
          </p:spPr>
          <p:txBody>
            <a:bodyPr wrap="square" lIns="0" tIns="0" rIns="0" bIns="0" rtlCol="0"/>
            <a:lstStyle/>
            <a:p>
              <a:endParaRPr/>
            </a:p>
          </p:txBody>
        </p:sp>
        <p:sp>
          <p:nvSpPr>
            <p:cNvPr id="9" name="object 6">
              <a:extLst>
                <a:ext uri="{FF2B5EF4-FFF2-40B4-BE49-F238E27FC236}">
                  <a16:creationId xmlns:a16="http://schemas.microsoft.com/office/drawing/2014/main" id="{A1F9C016-107A-F247-AE16-D10C55371F83}"/>
                </a:ext>
              </a:extLst>
            </p:cNvPr>
            <p:cNvSpPr/>
            <p:nvPr/>
          </p:nvSpPr>
          <p:spPr>
            <a:xfrm>
              <a:off x="1944020" y="2617666"/>
              <a:ext cx="1228090" cy="908685"/>
            </a:xfrm>
            <a:custGeom>
              <a:avLst/>
              <a:gdLst/>
              <a:ahLst/>
              <a:cxnLst/>
              <a:rect l="l" t="t" r="r" b="b"/>
              <a:pathLst>
                <a:path w="1228089" h="908685">
                  <a:moveTo>
                    <a:pt x="1125829" y="860381"/>
                  </a:moveTo>
                  <a:lnTo>
                    <a:pt x="23977" y="860381"/>
                  </a:lnTo>
                  <a:lnTo>
                    <a:pt x="14637" y="862263"/>
                  </a:lnTo>
                  <a:lnTo>
                    <a:pt x="7016" y="867396"/>
                  </a:lnTo>
                  <a:lnTo>
                    <a:pt x="1881" y="875013"/>
                  </a:lnTo>
                  <a:lnTo>
                    <a:pt x="0" y="884346"/>
                  </a:lnTo>
                  <a:lnTo>
                    <a:pt x="1881" y="893690"/>
                  </a:lnTo>
                  <a:lnTo>
                    <a:pt x="7016" y="901320"/>
                  </a:lnTo>
                  <a:lnTo>
                    <a:pt x="14637" y="906463"/>
                  </a:lnTo>
                  <a:lnTo>
                    <a:pt x="23977" y="908349"/>
                  </a:lnTo>
                  <a:lnTo>
                    <a:pt x="1125804" y="908349"/>
                  </a:lnTo>
                  <a:lnTo>
                    <a:pt x="1135144" y="906463"/>
                  </a:lnTo>
                  <a:lnTo>
                    <a:pt x="1142765" y="901320"/>
                  </a:lnTo>
                  <a:lnTo>
                    <a:pt x="1147899" y="893690"/>
                  </a:lnTo>
                  <a:lnTo>
                    <a:pt x="1149781" y="884346"/>
                  </a:lnTo>
                  <a:lnTo>
                    <a:pt x="1147900" y="875013"/>
                  </a:lnTo>
                  <a:lnTo>
                    <a:pt x="1142768" y="867396"/>
                  </a:lnTo>
                  <a:lnTo>
                    <a:pt x="1135154" y="862263"/>
                  </a:lnTo>
                  <a:lnTo>
                    <a:pt x="1125829" y="860381"/>
                  </a:lnTo>
                  <a:close/>
                </a:path>
                <a:path w="1228089" h="908685">
                  <a:moveTo>
                    <a:pt x="789976" y="582115"/>
                  </a:moveTo>
                  <a:lnTo>
                    <a:pt x="780948" y="583870"/>
                  </a:lnTo>
                  <a:lnTo>
                    <a:pt x="773010" y="589135"/>
                  </a:lnTo>
                  <a:lnTo>
                    <a:pt x="767745" y="597080"/>
                  </a:lnTo>
                  <a:lnTo>
                    <a:pt x="765990" y="606111"/>
                  </a:lnTo>
                  <a:lnTo>
                    <a:pt x="767745" y="615138"/>
                  </a:lnTo>
                  <a:lnTo>
                    <a:pt x="773010" y="623069"/>
                  </a:lnTo>
                  <a:lnTo>
                    <a:pt x="822769" y="672828"/>
                  </a:lnTo>
                  <a:lnTo>
                    <a:pt x="822769" y="860381"/>
                  </a:lnTo>
                  <a:lnTo>
                    <a:pt x="870737" y="860381"/>
                  </a:lnTo>
                  <a:lnTo>
                    <a:pt x="870737" y="772662"/>
                  </a:lnTo>
                  <a:lnTo>
                    <a:pt x="906094" y="737306"/>
                  </a:lnTo>
                  <a:lnTo>
                    <a:pt x="911373" y="729374"/>
                  </a:lnTo>
                  <a:lnTo>
                    <a:pt x="913133" y="720348"/>
                  </a:lnTo>
                  <a:lnTo>
                    <a:pt x="911373" y="711317"/>
                  </a:lnTo>
                  <a:lnTo>
                    <a:pt x="907047" y="704806"/>
                  </a:lnTo>
                  <a:lnTo>
                    <a:pt x="870737" y="704806"/>
                  </a:lnTo>
                  <a:lnTo>
                    <a:pt x="870737" y="639223"/>
                  </a:lnTo>
                  <a:lnTo>
                    <a:pt x="899793" y="604972"/>
                  </a:lnTo>
                  <a:lnTo>
                    <a:pt x="822769" y="604972"/>
                  </a:lnTo>
                  <a:lnTo>
                    <a:pt x="806932" y="589135"/>
                  </a:lnTo>
                  <a:lnTo>
                    <a:pt x="799001" y="583870"/>
                  </a:lnTo>
                  <a:lnTo>
                    <a:pt x="789976" y="582115"/>
                  </a:lnTo>
                  <a:close/>
                </a:path>
                <a:path w="1228089" h="908685">
                  <a:moveTo>
                    <a:pt x="889138" y="696351"/>
                  </a:moveTo>
                  <a:lnTo>
                    <a:pt x="880110" y="698106"/>
                  </a:lnTo>
                  <a:lnTo>
                    <a:pt x="872172" y="703371"/>
                  </a:lnTo>
                  <a:lnTo>
                    <a:pt x="870737" y="704806"/>
                  </a:lnTo>
                  <a:lnTo>
                    <a:pt x="907047" y="704806"/>
                  </a:lnTo>
                  <a:lnTo>
                    <a:pt x="906094" y="703371"/>
                  </a:lnTo>
                  <a:lnTo>
                    <a:pt x="898163" y="698106"/>
                  </a:lnTo>
                  <a:lnTo>
                    <a:pt x="889138" y="696351"/>
                  </a:lnTo>
                  <a:close/>
                </a:path>
                <a:path w="1228089" h="908685">
                  <a:moveTo>
                    <a:pt x="900480" y="362541"/>
                  </a:moveTo>
                  <a:lnTo>
                    <a:pt x="793051" y="362541"/>
                  </a:lnTo>
                  <a:lnTo>
                    <a:pt x="822769" y="392348"/>
                  </a:lnTo>
                  <a:lnTo>
                    <a:pt x="822769" y="604972"/>
                  </a:lnTo>
                  <a:lnTo>
                    <a:pt x="899793" y="604972"/>
                  </a:lnTo>
                  <a:lnTo>
                    <a:pt x="904985" y="598851"/>
                  </a:lnTo>
                  <a:lnTo>
                    <a:pt x="928416" y="564522"/>
                  </a:lnTo>
                  <a:lnTo>
                    <a:pt x="870737" y="564522"/>
                  </a:lnTo>
                  <a:lnTo>
                    <a:pt x="870737" y="392348"/>
                  </a:lnTo>
                  <a:lnTo>
                    <a:pt x="900480" y="362541"/>
                  </a:lnTo>
                  <a:close/>
                </a:path>
                <a:path w="1228089" h="908685">
                  <a:moveTo>
                    <a:pt x="955185" y="428647"/>
                  </a:moveTo>
                  <a:lnTo>
                    <a:pt x="946296" y="430989"/>
                  </a:lnTo>
                  <a:lnTo>
                    <a:pt x="938930" y="436496"/>
                  </a:lnTo>
                  <a:lnTo>
                    <a:pt x="934072" y="444698"/>
                  </a:lnTo>
                  <a:lnTo>
                    <a:pt x="921597" y="476520"/>
                  </a:lnTo>
                  <a:lnTo>
                    <a:pt x="906862" y="507129"/>
                  </a:lnTo>
                  <a:lnTo>
                    <a:pt x="889898" y="536479"/>
                  </a:lnTo>
                  <a:lnTo>
                    <a:pt x="870737" y="564522"/>
                  </a:lnTo>
                  <a:lnTo>
                    <a:pt x="928416" y="564522"/>
                  </a:lnTo>
                  <a:lnTo>
                    <a:pt x="934570" y="555505"/>
                  </a:lnTo>
                  <a:lnTo>
                    <a:pt x="959398" y="509339"/>
                  </a:lnTo>
                  <a:lnTo>
                    <a:pt x="979373" y="460509"/>
                  </a:lnTo>
                  <a:lnTo>
                    <a:pt x="980660" y="451077"/>
                  </a:lnTo>
                  <a:lnTo>
                    <a:pt x="978319" y="442181"/>
                  </a:lnTo>
                  <a:lnTo>
                    <a:pt x="972815" y="434808"/>
                  </a:lnTo>
                  <a:lnTo>
                    <a:pt x="964615" y="429940"/>
                  </a:lnTo>
                  <a:lnTo>
                    <a:pt x="955185" y="428647"/>
                  </a:lnTo>
                  <a:close/>
                </a:path>
                <a:path w="1228089" h="908685">
                  <a:moveTo>
                    <a:pt x="527720" y="0"/>
                  </a:moveTo>
                  <a:lnTo>
                    <a:pt x="487527" y="731"/>
                  </a:lnTo>
                  <a:lnTo>
                    <a:pt x="465657" y="32092"/>
                  </a:lnTo>
                  <a:lnTo>
                    <a:pt x="465568" y="49562"/>
                  </a:lnTo>
                  <a:lnTo>
                    <a:pt x="465679" y="65574"/>
                  </a:lnTo>
                  <a:lnTo>
                    <a:pt x="469475" y="108729"/>
                  </a:lnTo>
                  <a:lnTo>
                    <a:pt x="479517" y="160965"/>
                  </a:lnTo>
                  <a:lnTo>
                    <a:pt x="498465" y="218309"/>
                  </a:lnTo>
                  <a:lnTo>
                    <a:pt x="528976" y="276788"/>
                  </a:lnTo>
                  <a:lnTo>
                    <a:pt x="573709" y="332430"/>
                  </a:lnTo>
                  <a:lnTo>
                    <a:pt x="605205" y="359851"/>
                  </a:lnTo>
                  <a:lnTo>
                    <a:pt x="669755" y="391328"/>
                  </a:lnTo>
                  <a:lnTo>
                    <a:pt x="702602" y="395282"/>
                  </a:lnTo>
                  <a:lnTo>
                    <a:pt x="704545" y="395282"/>
                  </a:lnTo>
                  <a:lnTo>
                    <a:pt x="758277" y="383442"/>
                  </a:lnTo>
                  <a:lnTo>
                    <a:pt x="793051" y="362541"/>
                  </a:lnTo>
                  <a:lnTo>
                    <a:pt x="1083950" y="362541"/>
                  </a:lnTo>
                  <a:lnTo>
                    <a:pt x="1088339" y="359851"/>
                  </a:lnTo>
                  <a:lnTo>
                    <a:pt x="1102846" y="347225"/>
                  </a:lnTo>
                  <a:lnTo>
                    <a:pt x="987640" y="347225"/>
                  </a:lnTo>
                  <a:lnTo>
                    <a:pt x="987447" y="347200"/>
                  </a:lnTo>
                  <a:lnTo>
                    <a:pt x="706437" y="347200"/>
                  </a:lnTo>
                  <a:lnTo>
                    <a:pt x="682211" y="344907"/>
                  </a:lnTo>
                  <a:lnTo>
                    <a:pt x="632758" y="320534"/>
                  </a:lnTo>
                  <a:lnTo>
                    <a:pt x="591912" y="281327"/>
                  </a:lnTo>
                  <a:lnTo>
                    <a:pt x="565807" y="244895"/>
                  </a:lnTo>
                  <a:lnTo>
                    <a:pt x="555231" y="226054"/>
                  </a:lnTo>
                  <a:lnTo>
                    <a:pt x="768438" y="226054"/>
                  </a:lnTo>
                  <a:lnTo>
                    <a:pt x="768438" y="221711"/>
                  </a:lnTo>
                  <a:lnTo>
                    <a:pt x="720445" y="221711"/>
                  </a:lnTo>
                  <a:lnTo>
                    <a:pt x="676962" y="178086"/>
                  </a:lnTo>
                  <a:lnTo>
                    <a:pt x="534936" y="178086"/>
                  </a:lnTo>
                  <a:lnTo>
                    <a:pt x="527253" y="152428"/>
                  </a:lnTo>
                  <a:lnTo>
                    <a:pt x="521619" y="127840"/>
                  </a:lnTo>
                  <a:lnTo>
                    <a:pt x="517725" y="104808"/>
                  </a:lnTo>
                  <a:lnTo>
                    <a:pt x="515264" y="83814"/>
                  </a:lnTo>
                  <a:lnTo>
                    <a:pt x="582996" y="83814"/>
                  </a:lnTo>
                  <a:lnTo>
                    <a:pt x="548855" y="49562"/>
                  </a:lnTo>
                  <a:lnTo>
                    <a:pt x="714708" y="49562"/>
                  </a:lnTo>
                  <a:lnTo>
                    <a:pt x="681089" y="32092"/>
                  </a:lnTo>
                  <a:lnTo>
                    <a:pt x="623081" y="13202"/>
                  </a:lnTo>
                  <a:lnTo>
                    <a:pt x="570577" y="3446"/>
                  </a:lnTo>
                  <a:lnTo>
                    <a:pt x="527720" y="0"/>
                  </a:lnTo>
                  <a:close/>
                </a:path>
                <a:path w="1228089" h="908685">
                  <a:moveTo>
                    <a:pt x="1083950" y="362541"/>
                  </a:moveTo>
                  <a:lnTo>
                    <a:pt x="900480" y="362541"/>
                  </a:lnTo>
                  <a:lnTo>
                    <a:pt x="915843" y="373261"/>
                  </a:lnTo>
                  <a:lnTo>
                    <a:pt x="935247" y="383442"/>
                  </a:lnTo>
                  <a:lnTo>
                    <a:pt x="958444" y="391328"/>
                  </a:lnTo>
                  <a:lnTo>
                    <a:pt x="985062" y="395142"/>
                  </a:lnTo>
                  <a:lnTo>
                    <a:pt x="988987" y="395282"/>
                  </a:lnTo>
                  <a:lnTo>
                    <a:pt x="990942" y="395282"/>
                  </a:lnTo>
                  <a:lnTo>
                    <a:pt x="1023800" y="391323"/>
                  </a:lnTo>
                  <a:lnTo>
                    <a:pt x="1056285" y="379500"/>
                  </a:lnTo>
                  <a:lnTo>
                    <a:pt x="1083950" y="362541"/>
                  </a:lnTo>
                  <a:close/>
                </a:path>
                <a:path w="1228089" h="908685">
                  <a:moveTo>
                    <a:pt x="1191024" y="226054"/>
                  </a:moveTo>
                  <a:lnTo>
                    <a:pt x="1138301" y="226054"/>
                  </a:lnTo>
                  <a:lnTo>
                    <a:pt x="1127724" y="244895"/>
                  </a:lnTo>
                  <a:lnTo>
                    <a:pt x="1115537" y="263381"/>
                  </a:lnTo>
                  <a:lnTo>
                    <a:pt x="1085850" y="298546"/>
                  </a:lnTo>
                  <a:lnTo>
                    <a:pt x="1036178" y="335863"/>
                  </a:lnTo>
                  <a:lnTo>
                    <a:pt x="987640" y="347225"/>
                  </a:lnTo>
                  <a:lnTo>
                    <a:pt x="1102846" y="347225"/>
                  </a:lnTo>
                  <a:lnTo>
                    <a:pt x="1119847" y="332430"/>
                  </a:lnTo>
                  <a:lnTo>
                    <a:pt x="1164563" y="276788"/>
                  </a:lnTo>
                  <a:lnTo>
                    <a:pt x="1191024" y="226054"/>
                  </a:lnTo>
                  <a:close/>
                </a:path>
                <a:path w="1228089" h="908685">
                  <a:moveTo>
                    <a:pt x="768438" y="226054"/>
                  </a:moveTo>
                  <a:lnTo>
                    <a:pt x="657034" y="226054"/>
                  </a:lnTo>
                  <a:lnTo>
                    <a:pt x="727494" y="296717"/>
                  </a:lnTo>
                  <a:lnTo>
                    <a:pt x="758863" y="328226"/>
                  </a:lnTo>
                  <a:lnTo>
                    <a:pt x="748605" y="334722"/>
                  </a:lnTo>
                  <a:lnTo>
                    <a:pt x="736417" y="340589"/>
                  </a:lnTo>
                  <a:lnTo>
                    <a:pt x="722274" y="345053"/>
                  </a:lnTo>
                  <a:lnTo>
                    <a:pt x="706437" y="347200"/>
                  </a:lnTo>
                  <a:lnTo>
                    <a:pt x="987447" y="347200"/>
                  </a:lnTo>
                  <a:lnTo>
                    <a:pt x="971634" y="345123"/>
                  </a:lnTo>
                  <a:lnTo>
                    <a:pt x="957348" y="340654"/>
                  </a:lnTo>
                  <a:lnTo>
                    <a:pt x="944916" y="334687"/>
                  </a:lnTo>
                  <a:lnTo>
                    <a:pt x="934694" y="328226"/>
                  </a:lnTo>
                  <a:lnTo>
                    <a:pt x="968569" y="294228"/>
                  </a:lnTo>
                  <a:lnTo>
                    <a:pt x="900828" y="294215"/>
                  </a:lnTo>
                  <a:lnTo>
                    <a:pt x="792695" y="294215"/>
                  </a:lnTo>
                  <a:lnTo>
                    <a:pt x="768438" y="269857"/>
                  </a:lnTo>
                  <a:lnTo>
                    <a:pt x="768438" y="226054"/>
                  </a:lnTo>
                  <a:close/>
                </a:path>
                <a:path w="1228089" h="908685">
                  <a:moveTo>
                    <a:pt x="973086" y="148038"/>
                  </a:moveTo>
                  <a:lnTo>
                    <a:pt x="925093" y="148038"/>
                  </a:lnTo>
                  <a:lnTo>
                    <a:pt x="925093" y="269857"/>
                  </a:lnTo>
                  <a:lnTo>
                    <a:pt x="900836" y="294228"/>
                  </a:lnTo>
                  <a:lnTo>
                    <a:pt x="968582" y="294215"/>
                  </a:lnTo>
                  <a:lnTo>
                    <a:pt x="1036497" y="226054"/>
                  </a:lnTo>
                  <a:lnTo>
                    <a:pt x="1191024" y="226054"/>
                  </a:lnTo>
                  <a:lnTo>
                    <a:pt x="1193290" y="221711"/>
                  </a:lnTo>
                  <a:lnTo>
                    <a:pt x="973086" y="221711"/>
                  </a:lnTo>
                  <a:lnTo>
                    <a:pt x="973086" y="148038"/>
                  </a:lnTo>
                  <a:close/>
                </a:path>
                <a:path w="1228089" h="908685">
                  <a:moveTo>
                    <a:pt x="829598" y="148038"/>
                  </a:moveTo>
                  <a:lnTo>
                    <a:pt x="768438" y="148038"/>
                  </a:lnTo>
                  <a:lnTo>
                    <a:pt x="787874" y="171658"/>
                  </a:lnTo>
                  <a:lnTo>
                    <a:pt x="801574" y="195093"/>
                  </a:lnTo>
                  <a:lnTo>
                    <a:pt x="809495" y="218274"/>
                  </a:lnTo>
                  <a:lnTo>
                    <a:pt x="811593" y="241129"/>
                  </a:lnTo>
                  <a:lnTo>
                    <a:pt x="809505" y="257166"/>
                  </a:lnTo>
                  <a:lnTo>
                    <a:pt x="805068" y="271487"/>
                  </a:lnTo>
                  <a:lnTo>
                    <a:pt x="799170" y="283901"/>
                  </a:lnTo>
                  <a:lnTo>
                    <a:pt x="792695" y="294215"/>
                  </a:lnTo>
                  <a:lnTo>
                    <a:pt x="900828" y="294215"/>
                  </a:lnTo>
                  <a:lnTo>
                    <a:pt x="894410" y="284011"/>
                  </a:lnTo>
                  <a:lnTo>
                    <a:pt x="888550" y="271716"/>
                  </a:lnTo>
                  <a:lnTo>
                    <a:pt x="884121" y="257532"/>
                  </a:lnTo>
                  <a:lnTo>
                    <a:pt x="881989" y="241650"/>
                  </a:lnTo>
                  <a:lnTo>
                    <a:pt x="883957" y="218686"/>
                  </a:lnTo>
                  <a:lnTo>
                    <a:pt x="891830" y="195377"/>
                  </a:lnTo>
                  <a:lnTo>
                    <a:pt x="901573" y="178645"/>
                  </a:lnTo>
                  <a:lnTo>
                    <a:pt x="846772" y="178645"/>
                  </a:lnTo>
                  <a:lnTo>
                    <a:pt x="837824" y="160891"/>
                  </a:lnTo>
                  <a:lnTo>
                    <a:pt x="829598" y="148038"/>
                  </a:lnTo>
                  <a:close/>
                </a:path>
                <a:path w="1228089" h="908685">
                  <a:moveTo>
                    <a:pt x="714708" y="49562"/>
                  </a:moveTo>
                  <a:lnTo>
                    <a:pt x="548855" y="49562"/>
                  </a:lnTo>
                  <a:lnTo>
                    <a:pt x="586611" y="54714"/>
                  </a:lnTo>
                  <a:lnTo>
                    <a:pt x="629516" y="64972"/>
                  </a:lnTo>
                  <a:lnTo>
                    <a:pt x="674989" y="81972"/>
                  </a:lnTo>
                  <a:lnTo>
                    <a:pt x="720445" y="107347"/>
                  </a:lnTo>
                  <a:lnTo>
                    <a:pt x="720445" y="221711"/>
                  </a:lnTo>
                  <a:lnTo>
                    <a:pt x="768438" y="221711"/>
                  </a:lnTo>
                  <a:lnTo>
                    <a:pt x="768438" y="148038"/>
                  </a:lnTo>
                  <a:lnTo>
                    <a:pt x="829598" y="148038"/>
                  </a:lnTo>
                  <a:lnTo>
                    <a:pt x="826555" y="143284"/>
                  </a:lnTo>
                  <a:lnTo>
                    <a:pt x="812961" y="125840"/>
                  </a:lnTo>
                  <a:lnTo>
                    <a:pt x="797039" y="108579"/>
                  </a:lnTo>
                  <a:lnTo>
                    <a:pt x="740457" y="62943"/>
                  </a:lnTo>
                  <a:lnTo>
                    <a:pt x="714708" y="49562"/>
                  </a:lnTo>
                  <a:close/>
                </a:path>
                <a:path w="1228089" h="908685">
                  <a:moveTo>
                    <a:pt x="1227955" y="49562"/>
                  </a:moveTo>
                  <a:lnTo>
                    <a:pt x="1144676" y="49562"/>
                  </a:lnTo>
                  <a:lnTo>
                    <a:pt x="973086" y="221711"/>
                  </a:lnTo>
                  <a:lnTo>
                    <a:pt x="1193290" y="221711"/>
                  </a:lnTo>
                  <a:lnTo>
                    <a:pt x="1195076" y="218274"/>
                  </a:lnTo>
                  <a:lnTo>
                    <a:pt x="1208351" y="178086"/>
                  </a:lnTo>
                  <a:lnTo>
                    <a:pt x="1084313" y="178086"/>
                  </a:lnTo>
                  <a:lnTo>
                    <a:pt x="1178280" y="83814"/>
                  </a:lnTo>
                  <a:lnTo>
                    <a:pt x="1226240" y="83814"/>
                  </a:lnTo>
                  <a:lnTo>
                    <a:pt x="1227844" y="65574"/>
                  </a:lnTo>
                  <a:lnTo>
                    <a:pt x="1227955" y="49562"/>
                  </a:lnTo>
                  <a:close/>
                </a:path>
                <a:path w="1228089" h="908685">
                  <a:moveTo>
                    <a:pt x="1165809" y="0"/>
                  </a:moveTo>
                  <a:lnTo>
                    <a:pt x="1122951" y="3446"/>
                  </a:lnTo>
                  <a:lnTo>
                    <a:pt x="1070445" y="13202"/>
                  </a:lnTo>
                  <a:lnTo>
                    <a:pt x="1012436" y="32092"/>
                  </a:lnTo>
                  <a:lnTo>
                    <a:pt x="953071" y="62943"/>
                  </a:lnTo>
                  <a:lnTo>
                    <a:pt x="896493" y="108579"/>
                  </a:lnTo>
                  <a:lnTo>
                    <a:pt x="866962" y="143288"/>
                  </a:lnTo>
                  <a:lnTo>
                    <a:pt x="846772" y="178645"/>
                  </a:lnTo>
                  <a:lnTo>
                    <a:pt x="901573" y="178645"/>
                  </a:lnTo>
                  <a:lnTo>
                    <a:pt x="905558" y="171802"/>
                  </a:lnTo>
                  <a:lnTo>
                    <a:pt x="925093" y="148038"/>
                  </a:lnTo>
                  <a:lnTo>
                    <a:pt x="973086" y="148038"/>
                  </a:lnTo>
                  <a:lnTo>
                    <a:pt x="973086" y="107347"/>
                  </a:lnTo>
                  <a:lnTo>
                    <a:pt x="1018542" y="81972"/>
                  </a:lnTo>
                  <a:lnTo>
                    <a:pt x="1064015" y="64972"/>
                  </a:lnTo>
                  <a:lnTo>
                    <a:pt x="1106921" y="54714"/>
                  </a:lnTo>
                  <a:lnTo>
                    <a:pt x="1144676" y="49562"/>
                  </a:lnTo>
                  <a:lnTo>
                    <a:pt x="1227955" y="49562"/>
                  </a:lnTo>
                  <a:lnTo>
                    <a:pt x="1228052" y="35473"/>
                  </a:lnTo>
                  <a:lnTo>
                    <a:pt x="1206004" y="731"/>
                  </a:lnTo>
                  <a:lnTo>
                    <a:pt x="1194875" y="36"/>
                  </a:lnTo>
                  <a:lnTo>
                    <a:pt x="1165809" y="0"/>
                  </a:lnTo>
                  <a:close/>
                </a:path>
                <a:path w="1228089" h="908685">
                  <a:moveTo>
                    <a:pt x="582996" y="83814"/>
                  </a:moveTo>
                  <a:lnTo>
                    <a:pt x="515264" y="83814"/>
                  </a:lnTo>
                  <a:lnTo>
                    <a:pt x="609219" y="178086"/>
                  </a:lnTo>
                  <a:lnTo>
                    <a:pt x="676962" y="178086"/>
                  </a:lnTo>
                  <a:lnTo>
                    <a:pt x="582996" y="83814"/>
                  </a:lnTo>
                  <a:close/>
                </a:path>
                <a:path w="1228089" h="908685">
                  <a:moveTo>
                    <a:pt x="1226240" y="83814"/>
                  </a:moveTo>
                  <a:lnTo>
                    <a:pt x="1178280" y="83814"/>
                  </a:lnTo>
                  <a:lnTo>
                    <a:pt x="1175822" y="104808"/>
                  </a:lnTo>
                  <a:lnTo>
                    <a:pt x="1171925" y="127840"/>
                  </a:lnTo>
                  <a:lnTo>
                    <a:pt x="1166288" y="152428"/>
                  </a:lnTo>
                  <a:lnTo>
                    <a:pt x="1158608" y="178086"/>
                  </a:lnTo>
                  <a:lnTo>
                    <a:pt x="1208351" y="178086"/>
                  </a:lnTo>
                  <a:lnTo>
                    <a:pt x="1214021" y="160891"/>
                  </a:lnTo>
                  <a:lnTo>
                    <a:pt x="1224048" y="108729"/>
                  </a:lnTo>
                  <a:lnTo>
                    <a:pt x="1226240" y="83814"/>
                  </a:lnTo>
                  <a:close/>
                </a:path>
              </a:pathLst>
            </a:custGeom>
            <a:solidFill>
              <a:schemeClr val="accent1"/>
            </a:solidFill>
          </p:spPr>
          <p:txBody>
            <a:bodyPr wrap="square" lIns="0" tIns="0" rIns="0" bIns="0" rtlCol="0"/>
            <a:lstStyle/>
            <a:p>
              <a:endParaRPr/>
            </a:p>
          </p:txBody>
        </p:sp>
        <p:sp>
          <p:nvSpPr>
            <p:cNvPr id="10" name="object 7">
              <a:extLst>
                <a:ext uri="{FF2B5EF4-FFF2-40B4-BE49-F238E27FC236}">
                  <a16:creationId xmlns:a16="http://schemas.microsoft.com/office/drawing/2014/main" id="{12E19F40-1E44-A143-BCBD-3A4ADD8DFF83}"/>
                </a:ext>
              </a:extLst>
            </p:cNvPr>
            <p:cNvSpPr/>
            <p:nvPr/>
          </p:nvSpPr>
          <p:spPr>
            <a:xfrm>
              <a:off x="2566262" y="2429748"/>
              <a:ext cx="48260" cy="48260"/>
            </a:xfrm>
            <a:custGeom>
              <a:avLst/>
              <a:gdLst/>
              <a:ahLst/>
              <a:cxnLst/>
              <a:rect l="l" t="t" r="r" b="b"/>
              <a:pathLst>
                <a:path w="48260" h="48260">
                  <a:moveTo>
                    <a:pt x="21565" y="0"/>
                  </a:moveTo>
                  <a:lnTo>
                    <a:pt x="12751" y="2634"/>
                  </a:lnTo>
                  <a:lnTo>
                    <a:pt x="5569" y="8383"/>
                  </a:lnTo>
                  <a:lnTo>
                    <a:pt x="990" y="16737"/>
                  </a:lnTo>
                  <a:lnTo>
                    <a:pt x="0" y="26206"/>
                  </a:lnTo>
                  <a:lnTo>
                    <a:pt x="2631" y="35013"/>
                  </a:lnTo>
                  <a:lnTo>
                    <a:pt x="8373" y="42190"/>
                  </a:lnTo>
                  <a:lnTo>
                    <a:pt x="16712" y="46773"/>
                  </a:lnTo>
                  <a:lnTo>
                    <a:pt x="19570" y="47662"/>
                  </a:lnTo>
                  <a:lnTo>
                    <a:pt x="21932" y="48005"/>
                  </a:lnTo>
                  <a:lnTo>
                    <a:pt x="24282" y="48005"/>
                  </a:lnTo>
                  <a:lnTo>
                    <a:pt x="48135" y="21568"/>
                  </a:lnTo>
                  <a:lnTo>
                    <a:pt x="45460" y="12776"/>
                  </a:lnTo>
                  <a:lnTo>
                    <a:pt x="39682" y="5625"/>
                  </a:lnTo>
                  <a:lnTo>
                    <a:pt x="31317" y="1078"/>
                  </a:lnTo>
                  <a:lnTo>
                    <a:pt x="31038" y="989"/>
                  </a:lnTo>
                  <a:lnTo>
                    <a:pt x="21565" y="0"/>
                  </a:lnTo>
                  <a:close/>
                </a:path>
              </a:pathLst>
            </a:custGeom>
            <a:solidFill>
              <a:schemeClr val="accent1"/>
            </a:solidFill>
          </p:spPr>
          <p:txBody>
            <a:bodyPr wrap="square" lIns="0" tIns="0" rIns="0" bIns="0" rtlCol="0"/>
            <a:lstStyle/>
            <a:p>
              <a:endParaRPr/>
            </a:p>
          </p:txBody>
        </p:sp>
        <p:sp>
          <p:nvSpPr>
            <p:cNvPr id="11" name="object 8">
              <a:extLst>
                <a:ext uri="{FF2B5EF4-FFF2-40B4-BE49-F238E27FC236}">
                  <a16:creationId xmlns:a16="http://schemas.microsoft.com/office/drawing/2014/main" id="{66A321C0-FB99-1741-BD8F-6E0C5A4D31C6}"/>
                </a:ext>
              </a:extLst>
            </p:cNvPr>
            <p:cNvSpPr/>
            <p:nvPr/>
          </p:nvSpPr>
          <p:spPr>
            <a:xfrm>
              <a:off x="1944006" y="2408168"/>
              <a:ext cx="807085" cy="1007744"/>
            </a:xfrm>
            <a:custGeom>
              <a:avLst/>
              <a:gdLst/>
              <a:ahLst/>
              <a:cxnLst/>
              <a:rect l="l" t="t" r="r" b="b"/>
              <a:pathLst>
                <a:path w="807085" h="1007745">
                  <a:moveTo>
                    <a:pt x="503732" y="0"/>
                  </a:moveTo>
                  <a:lnTo>
                    <a:pt x="448390" y="3024"/>
                  </a:lnTo>
                  <a:lnTo>
                    <a:pt x="394772" y="11883"/>
                  </a:lnTo>
                  <a:lnTo>
                    <a:pt x="343197" y="26252"/>
                  </a:lnTo>
                  <a:lnTo>
                    <a:pt x="293987" y="45809"/>
                  </a:lnTo>
                  <a:lnTo>
                    <a:pt x="247459" y="70230"/>
                  </a:lnTo>
                  <a:lnTo>
                    <a:pt x="245681" y="70992"/>
                  </a:lnTo>
                  <a:lnTo>
                    <a:pt x="244017" y="71996"/>
                  </a:lnTo>
                  <a:lnTo>
                    <a:pt x="242430" y="73202"/>
                  </a:lnTo>
                  <a:lnTo>
                    <a:pt x="204042" y="99067"/>
                  </a:lnTo>
                  <a:lnTo>
                    <a:pt x="168260" y="128251"/>
                  </a:lnTo>
                  <a:lnTo>
                    <a:pt x="135306" y="160534"/>
                  </a:lnTo>
                  <a:lnTo>
                    <a:pt x="105400" y="195692"/>
                  </a:lnTo>
                  <a:lnTo>
                    <a:pt x="78764" y="233506"/>
                  </a:lnTo>
                  <a:lnTo>
                    <a:pt x="55619" y="273753"/>
                  </a:lnTo>
                  <a:lnTo>
                    <a:pt x="36186" y="316211"/>
                  </a:lnTo>
                  <a:lnTo>
                    <a:pt x="20686" y="360660"/>
                  </a:lnTo>
                  <a:lnTo>
                    <a:pt x="9341" y="406878"/>
                  </a:lnTo>
                  <a:lnTo>
                    <a:pt x="2372" y="454642"/>
                  </a:lnTo>
                  <a:lnTo>
                    <a:pt x="0" y="503732"/>
                  </a:lnTo>
                  <a:lnTo>
                    <a:pt x="2333" y="551912"/>
                  </a:lnTo>
                  <a:lnTo>
                    <a:pt x="9381" y="600780"/>
                  </a:lnTo>
                  <a:lnTo>
                    <a:pt x="20774" y="647082"/>
                  </a:lnTo>
                  <a:lnTo>
                    <a:pt x="36337" y="691605"/>
                  </a:lnTo>
                  <a:lnTo>
                    <a:pt x="55848" y="734127"/>
                  </a:lnTo>
                  <a:lnTo>
                    <a:pt x="79084" y="774425"/>
                  </a:lnTo>
                  <a:lnTo>
                    <a:pt x="105822" y="812277"/>
                  </a:lnTo>
                  <a:lnTo>
                    <a:pt x="135839" y="847461"/>
                  </a:lnTo>
                  <a:lnTo>
                    <a:pt x="168912" y="879753"/>
                  </a:lnTo>
                  <a:lnTo>
                    <a:pt x="204818" y="908931"/>
                  </a:lnTo>
                  <a:lnTo>
                    <a:pt x="243333" y="934773"/>
                  </a:lnTo>
                  <a:lnTo>
                    <a:pt x="284237" y="957055"/>
                  </a:lnTo>
                  <a:lnTo>
                    <a:pt x="327304" y="975557"/>
                  </a:lnTo>
                  <a:lnTo>
                    <a:pt x="372313" y="990053"/>
                  </a:lnTo>
                  <a:lnTo>
                    <a:pt x="373506" y="990460"/>
                  </a:lnTo>
                  <a:lnTo>
                    <a:pt x="374726" y="990803"/>
                  </a:lnTo>
                  <a:lnTo>
                    <a:pt x="375958" y="991044"/>
                  </a:lnTo>
                  <a:lnTo>
                    <a:pt x="406936" y="998126"/>
                  </a:lnTo>
                  <a:lnTo>
                    <a:pt x="438602" y="1003269"/>
                  </a:lnTo>
                  <a:lnTo>
                    <a:pt x="470889" y="1006405"/>
                  </a:lnTo>
                  <a:lnTo>
                    <a:pt x="503732" y="1007465"/>
                  </a:lnTo>
                  <a:lnTo>
                    <a:pt x="557266" y="1004623"/>
                  </a:lnTo>
                  <a:lnTo>
                    <a:pt x="609954" y="996180"/>
                  </a:lnTo>
                  <a:lnTo>
                    <a:pt x="661342" y="982258"/>
                  </a:lnTo>
                  <a:lnTo>
                    <a:pt x="710973" y="962979"/>
                  </a:lnTo>
                  <a:lnTo>
                    <a:pt x="717880" y="959408"/>
                  </a:lnTo>
                  <a:lnTo>
                    <a:pt x="497890" y="959408"/>
                  </a:lnTo>
                  <a:lnTo>
                    <a:pt x="472693" y="958414"/>
                  </a:lnTo>
                  <a:lnTo>
                    <a:pt x="447857" y="956063"/>
                  </a:lnTo>
                  <a:lnTo>
                    <a:pt x="423418" y="952391"/>
                  </a:lnTo>
                  <a:lnTo>
                    <a:pt x="399414" y="947432"/>
                  </a:lnTo>
                  <a:lnTo>
                    <a:pt x="394401" y="930706"/>
                  </a:lnTo>
                  <a:lnTo>
                    <a:pt x="344296" y="930706"/>
                  </a:lnTo>
                  <a:lnTo>
                    <a:pt x="302145" y="912425"/>
                  </a:lnTo>
                  <a:lnTo>
                    <a:pt x="262312" y="890144"/>
                  </a:lnTo>
                  <a:lnTo>
                    <a:pt x="225054" y="864118"/>
                  </a:lnTo>
                  <a:lnTo>
                    <a:pt x="190627" y="834606"/>
                  </a:lnTo>
                  <a:lnTo>
                    <a:pt x="159289" y="801862"/>
                  </a:lnTo>
                  <a:lnTo>
                    <a:pt x="131295" y="766144"/>
                  </a:lnTo>
                  <a:lnTo>
                    <a:pt x="106904" y="727708"/>
                  </a:lnTo>
                  <a:lnTo>
                    <a:pt x="86372" y="686811"/>
                  </a:lnTo>
                  <a:lnTo>
                    <a:pt x="69955" y="643708"/>
                  </a:lnTo>
                  <a:lnTo>
                    <a:pt x="57911" y="598656"/>
                  </a:lnTo>
                  <a:lnTo>
                    <a:pt x="50496" y="551912"/>
                  </a:lnTo>
                  <a:lnTo>
                    <a:pt x="47967" y="503732"/>
                  </a:lnTo>
                  <a:lnTo>
                    <a:pt x="50922" y="451678"/>
                  </a:lnTo>
                  <a:lnTo>
                    <a:pt x="59570" y="401329"/>
                  </a:lnTo>
                  <a:lnTo>
                    <a:pt x="73585" y="353009"/>
                  </a:lnTo>
                  <a:lnTo>
                    <a:pt x="92642" y="307042"/>
                  </a:lnTo>
                  <a:lnTo>
                    <a:pt x="116417" y="263754"/>
                  </a:lnTo>
                  <a:lnTo>
                    <a:pt x="144583" y="223469"/>
                  </a:lnTo>
                  <a:lnTo>
                    <a:pt x="176817" y="186511"/>
                  </a:lnTo>
                  <a:lnTo>
                    <a:pt x="212792" y="153205"/>
                  </a:lnTo>
                  <a:lnTo>
                    <a:pt x="252183" y="123875"/>
                  </a:lnTo>
                  <a:lnTo>
                    <a:pt x="314615" y="123875"/>
                  </a:lnTo>
                  <a:lnTo>
                    <a:pt x="294043" y="99161"/>
                  </a:lnTo>
                  <a:lnTo>
                    <a:pt x="342675" y="77371"/>
                  </a:lnTo>
                  <a:lnTo>
                    <a:pt x="394101" y="61306"/>
                  </a:lnTo>
                  <a:lnTo>
                    <a:pt x="447921" y="51369"/>
                  </a:lnTo>
                  <a:lnTo>
                    <a:pt x="503732" y="47967"/>
                  </a:lnTo>
                  <a:lnTo>
                    <a:pt x="557771" y="47967"/>
                  </a:lnTo>
                  <a:lnTo>
                    <a:pt x="564065" y="44529"/>
                  </a:lnTo>
                  <a:lnTo>
                    <a:pt x="569895" y="37417"/>
                  </a:lnTo>
                  <a:lnTo>
                    <a:pt x="572630" y="28295"/>
                  </a:lnTo>
                  <a:lnTo>
                    <a:pt x="571620" y="18820"/>
                  </a:lnTo>
                  <a:lnTo>
                    <a:pt x="527400" y="549"/>
                  </a:lnTo>
                  <a:lnTo>
                    <a:pt x="515557" y="137"/>
                  </a:lnTo>
                  <a:lnTo>
                    <a:pt x="503732" y="0"/>
                  </a:lnTo>
                  <a:close/>
                </a:path>
                <a:path w="807085" h="1007745">
                  <a:moveTo>
                    <a:pt x="714501" y="702595"/>
                  </a:moveTo>
                  <a:lnTo>
                    <a:pt x="667395" y="711732"/>
                  </a:lnTo>
                  <a:lnTo>
                    <a:pt x="624881" y="733120"/>
                  </a:lnTo>
                  <a:lnTo>
                    <a:pt x="589467" y="765499"/>
                  </a:lnTo>
                  <a:lnTo>
                    <a:pt x="563664" y="807605"/>
                  </a:lnTo>
                  <a:lnTo>
                    <a:pt x="497890" y="959408"/>
                  </a:lnTo>
                  <a:lnTo>
                    <a:pt x="717880" y="959408"/>
                  </a:lnTo>
                  <a:lnTo>
                    <a:pt x="722573" y="956983"/>
                  </a:lnTo>
                  <a:lnTo>
                    <a:pt x="551230" y="956983"/>
                  </a:lnTo>
                  <a:lnTo>
                    <a:pt x="607656" y="826668"/>
                  </a:lnTo>
                  <a:lnTo>
                    <a:pt x="632225" y="789568"/>
                  </a:lnTo>
                  <a:lnTo>
                    <a:pt x="666975" y="763847"/>
                  </a:lnTo>
                  <a:lnTo>
                    <a:pt x="708340" y="751291"/>
                  </a:lnTo>
                  <a:lnTo>
                    <a:pt x="801783" y="751291"/>
                  </a:lnTo>
                  <a:lnTo>
                    <a:pt x="802811" y="750337"/>
                  </a:lnTo>
                  <a:lnTo>
                    <a:pt x="806767" y="741679"/>
                  </a:lnTo>
                  <a:lnTo>
                    <a:pt x="807066" y="732162"/>
                  </a:lnTo>
                  <a:lnTo>
                    <a:pt x="803798" y="723566"/>
                  </a:lnTo>
                  <a:lnTo>
                    <a:pt x="797544" y="716823"/>
                  </a:lnTo>
                  <a:lnTo>
                    <a:pt x="788885" y="712863"/>
                  </a:lnTo>
                  <a:lnTo>
                    <a:pt x="763689" y="706970"/>
                  </a:lnTo>
                  <a:lnTo>
                    <a:pt x="714501" y="702595"/>
                  </a:lnTo>
                  <a:close/>
                </a:path>
                <a:path w="807085" h="1007745">
                  <a:moveTo>
                    <a:pt x="743103" y="893983"/>
                  </a:moveTo>
                  <a:lnTo>
                    <a:pt x="734098" y="897089"/>
                  </a:lnTo>
                  <a:lnTo>
                    <a:pt x="691003" y="919349"/>
                  </a:lnTo>
                  <a:lnTo>
                    <a:pt x="645879" y="936828"/>
                  </a:lnTo>
                  <a:lnTo>
                    <a:pt x="599147" y="949410"/>
                  </a:lnTo>
                  <a:lnTo>
                    <a:pt x="551230" y="956983"/>
                  </a:lnTo>
                  <a:lnTo>
                    <a:pt x="722573" y="956983"/>
                  </a:lnTo>
                  <a:lnTo>
                    <a:pt x="758393" y="938466"/>
                  </a:lnTo>
                  <a:lnTo>
                    <a:pt x="765486" y="932107"/>
                  </a:lnTo>
                  <a:lnTo>
                    <a:pt x="769458" y="923812"/>
                  </a:lnTo>
                  <a:lnTo>
                    <a:pt x="770033" y="914633"/>
                  </a:lnTo>
                  <a:lnTo>
                    <a:pt x="766940" y="905624"/>
                  </a:lnTo>
                  <a:lnTo>
                    <a:pt x="760585" y="898529"/>
                  </a:lnTo>
                  <a:lnTo>
                    <a:pt x="752286" y="894556"/>
                  </a:lnTo>
                  <a:lnTo>
                    <a:pt x="743103" y="893983"/>
                  </a:lnTo>
                  <a:close/>
                </a:path>
                <a:path w="807085" h="1007745">
                  <a:moveTo>
                    <a:pt x="314615" y="123875"/>
                  </a:moveTo>
                  <a:lnTo>
                    <a:pt x="252183" y="123875"/>
                  </a:lnTo>
                  <a:lnTo>
                    <a:pt x="355650" y="248145"/>
                  </a:lnTo>
                  <a:lnTo>
                    <a:pt x="363494" y="261597"/>
                  </a:lnTo>
                  <a:lnTo>
                    <a:pt x="366475" y="276483"/>
                  </a:lnTo>
                  <a:lnTo>
                    <a:pt x="364550" y="291548"/>
                  </a:lnTo>
                  <a:lnTo>
                    <a:pt x="357670" y="305536"/>
                  </a:lnTo>
                  <a:lnTo>
                    <a:pt x="305930" y="377469"/>
                  </a:lnTo>
                  <a:lnTo>
                    <a:pt x="293670" y="400671"/>
                  </a:lnTo>
                  <a:lnTo>
                    <a:pt x="288278" y="425770"/>
                  </a:lnTo>
                  <a:lnTo>
                    <a:pt x="289862" y="451389"/>
                  </a:lnTo>
                  <a:lnTo>
                    <a:pt x="298526" y="476148"/>
                  </a:lnTo>
                  <a:lnTo>
                    <a:pt x="313570" y="497635"/>
                  </a:lnTo>
                  <a:lnTo>
                    <a:pt x="333449" y="513876"/>
                  </a:lnTo>
                  <a:lnTo>
                    <a:pt x="356974" y="524150"/>
                  </a:lnTo>
                  <a:lnTo>
                    <a:pt x="382955" y="527735"/>
                  </a:lnTo>
                  <a:lnTo>
                    <a:pt x="440207" y="527735"/>
                  </a:lnTo>
                  <a:lnTo>
                    <a:pt x="449884" y="529024"/>
                  </a:lnTo>
                  <a:lnTo>
                    <a:pt x="477372" y="560708"/>
                  </a:lnTo>
                  <a:lnTo>
                    <a:pt x="477484" y="568327"/>
                  </a:lnTo>
                  <a:lnTo>
                    <a:pt x="476008" y="575944"/>
                  </a:lnTo>
                  <a:lnTo>
                    <a:pt x="432523" y="610514"/>
                  </a:lnTo>
                  <a:lnTo>
                    <a:pt x="390037" y="637928"/>
                  </a:lnTo>
                  <a:lnTo>
                    <a:pt x="356198" y="673454"/>
                  </a:lnTo>
                  <a:lnTo>
                    <a:pt x="331803" y="715275"/>
                  </a:lnTo>
                  <a:lnTo>
                    <a:pt x="317646" y="761573"/>
                  </a:lnTo>
                  <a:lnTo>
                    <a:pt x="314522" y="810533"/>
                  </a:lnTo>
                  <a:lnTo>
                    <a:pt x="323227" y="860336"/>
                  </a:lnTo>
                  <a:lnTo>
                    <a:pt x="344296" y="930706"/>
                  </a:lnTo>
                  <a:lnTo>
                    <a:pt x="394401" y="930706"/>
                  </a:lnTo>
                  <a:lnTo>
                    <a:pt x="369176" y="846556"/>
                  </a:lnTo>
                  <a:lnTo>
                    <a:pt x="362224" y="800434"/>
                  </a:lnTo>
                  <a:lnTo>
                    <a:pt x="368246" y="755656"/>
                  </a:lnTo>
                  <a:lnTo>
                    <a:pt x="386185" y="714645"/>
                  </a:lnTo>
                  <a:lnTo>
                    <a:pt x="414983" y="679824"/>
                  </a:lnTo>
                  <a:lnTo>
                    <a:pt x="453580" y="653618"/>
                  </a:lnTo>
                  <a:lnTo>
                    <a:pt x="477697" y="641832"/>
                  </a:lnTo>
                  <a:lnTo>
                    <a:pt x="492624" y="632502"/>
                  </a:lnTo>
                  <a:lnTo>
                    <a:pt x="505234" y="620415"/>
                  </a:lnTo>
                  <a:lnTo>
                    <a:pt x="515134" y="606026"/>
                  </a:lnTo>
                  <a:lnTo>
                    <a:pt x="521931" y="589787"/>
                  </a:lnTo>
                  <a:lnTo>
                    <a:pt x="525241" y="572492"/>
                  </a:lnTo>
                  <a:lnTo>
                    <a:pt x="524948" y="555024"/>
                  </a:lnTo>
                  <a:lnTo>
                    <a:pt x="500132" y="504387"/>
                  </a:lnTo>
                  <a:lnTo>
                    <a:pt x="462285" y="482700"/>
                  </a:lnTo>
                  <a:lnTo>
                    <a:pt x="440194" y="479767"/>
                  </a:lnTo>
                  <a:lnTo>
                    <a:pt x="382955" y="479767"/>
                  </a:lnTo>
                  <a:lnTo>
                    <a:pt x="370016" y="478029"/>
                  </a:lnTo>
                  <a:lnTo>
                    <a:pt x="336866" y="441949"/>
                  </a:lnTo>
                  <a:lnTo>
                    <a:pt x="336053" y="429347"/>
                  </a:lnTo>
                  <a:lnTo>
                    <a:pt x="338742" y="417009"/>
                  </a:lnTo>
                  <a:lnTo>
                    <a:pt x="344893" y="405485"/>
                  </a:lnTo>
                  <a:lnTo>
                    <a:pt x="396620" y="333552"/>
                  </a:lnTo>
                  <a:lnTo>
                    <a:pt x="410528" y="305260"/>
                  </a:lnTo>
                  <a:lnTo>
                    <a:pt x="414418" y="274786"/>
                  </a:lnTo>
                  <a:lnTo>
                    <a:pt x="408381" y="244670"/>
                  </a:lnTo>
                  <a:lnTo>
                    <a:pt x="392506" y="217449"/>
                  </a:lnTo>
                  <a:lnTo>
                    <a:pt x="314615" y="123875"/>
                  </a:lnTo>
                  <a:close/>
                </a:path>
                <a:path w="807085" h="1007745">
                  <a:moveTo>
                    <a:pt x="801783" y="751291"/>
                  </a:moveTo>
                  <a:lnTo>
                    <a:pt x="708340" y="751291"/>
                  </a:lnTo>
                  <a:lnTo>
                    <a:pt x="752754" y="753681"/>
                  </a:lnTo>
                  <a:lnTo>
                    <a:pt x="777951" y="759574"/>
                  </a:lnTo>
                  <a:lnTo>
                    <a:pt x="787479" y="759860"/>
                  </a:lnTo>
                  <a:lnTo>
                    <a:pt x="796074" y="756589"/>
                  </a:lnTo>
                  <a:lnTo>
                    <a:pt x="801783" y="751291"/>
                  </a:lnTo>
                  <a:close/>
                </a:path>
                <a:path w="807085" h="1007745">
                  <a:moveTo>
                    <a:pt x="557771" y="47967"/>
                  </a:moveTo>
                  <a:lnTo>
                    <a:pt x="503732" y="47967"/>
                  </a:lnTo>
                  <a:lnTo>
                    <a:pt x="514449" y="48093"/>
                  </a:lnTo>
                  <a:lnTo>
                    <a:pt x="525178" y="48469"/>
                  </a:lnTo>
                  <a:lnTo>
                    <a:pt x="535881" y="49093"/>
                  </a:lnTo>
                  <a:lnTo>
                    <a:pt x="546519" y="49961"/>
                  </a:lnTo>
                  <a:lnTo>
                    <a:pt x="555990" y="48941"/>
                  </a:lnTo>
                  <a:lnTo>
                    <a:pt x="557771" y="47967"/>
                  </a:lnTo>
                  <a:close/>
                </a:path>
              </a:pathLst>
            </a:custGeom>
            <a:solidFill>
              <a:schemeClr val="accent1"/>
            </a:solidFill>
          </p:spPr>
          <p:txBody>
            <a:bodyPr wrap="square" lIns="0" tIns="0" rIns="0" bIns="0" rtlCol="0"/>
            <a:lstStyle/>
            <a:p>
              <a:endParaRPr/>
            </a:p>
          </p:txBody>
        </p:sp>
      </p:grpSp>
      <p:sp>
        <p:nvSpPr>
          <p:cNvPr id="14" name="Textplatzhalter 6">
            <a:extLst>
              <a:ext uri="{FF2B5EF4-FFF2-40B4-BE49-F238E27FC236}">
                <a16:creationId xmlns:a16="http://schemas.microsoft.com/office/drawing/2014/main" id="{926FC3D3-B38D-8B41-9C52-D433A5DFD8BD}"/>
              </a:ext>
            </a:extLst>
          </p:cNvPr>
          <p:cNvSpPr txBox="1">
            <a:spLocks/>
          </p:cNvSpPr>
          <p:nvPr/>
        </p:nvSpPr>
        <p:spPr>
          <a:xfrm>
            <a:off x="4761775" y="2168525"/>
            <a:ext cx="6879361" cy="378142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5080"/>
            <a:r>
              <a:rPr lang="de-DE" spc="-5" dirty="0">
                <a:cs typeface="Arial"/>
              </a:rPr>
              <a:t>Die </a:t>
            </a:r>
            <a:r>
              <a:rPr lang="de-DE" spc="-20" dirty="0">
                <a:cs typeface="Arial"/>
              </a:rPr>
              <a:t>Verwendung </a:t>
            </a:r>
            <a:r>
              <a:rPr lang="de-DE" dirty="0">
                <a:cs typeface="Arial"/>
              </a:rPr>
              <a:t>von Schweizer </a:t>
            </a:r>
            <a:r>
              <a:rPr lang="de-DE" spc="-5" dirty="0">
                <a:cs typeface="Arial"/>
              </a:rPr>
              <a:t>Holz unterstützt  eine nachhaltige und umweltgerechte </a:t>
            </a:r>
            <a:r>
              <a:rPr lang="de-DE" dirty="0">
                <a:cs typeface="Arial"/>
              </a:rPr>
              <a:t>Pflege </a:t>
            </a:r>
            <a:r>
              <a:rPr lang="de-DE" spc="-5" dirty="0">
                <a:cs typeface="Arial"/>
              </a:rPr>
              <a:t>und  </a:t>
            </a:r>
            <a:r>
              <a:rPr lang="de-DE" dirty="0">
                <a:cs typeface="Arial"/>
              </a:rPr>
              <a:t>Bewirtschaftung </a:t>
            </a:r>
            <a:r>
              <a:rPr lang="de-DE" spc="-5" dirty="0">
                <a:cs typeface="Arial"/>
              </a:rPr>
              <a:t>unseres </a:t>
            </a:r>
            <a:r>
              <a:rPr lang="de-DE" spc="-20" dirty="0">
                <a:cs typeface="Arial"/>
              </a:rPr>
              <a:t>Waldes. </a:t>
            </a:r>
            <a:r>
              <a:rPr lang="de-DE" spc="-5" dirty="0">
                <a:cs typeface="Arial"/>
              </a:rPr>
              <a:t>Die </a:t>
            </a:r>
            <a:r>
              <a:rPr lang="de-DE" dirty="0">
                <a:cs typeface="Arial"/>
              </a:rPr>
              <a:t>Schweiz  verfügt </a:t>
            </a:r>
            <a:r>
              <a:rPr lang="de-DE" spc="-5" dirty="0">
                <a:cs typeface="Arial"/>
              </a:rPr>
              <a:t>über eines der </a:t>
            </a:r>
            <a:r>
              <a:rPr lang="de-DE" dirty="0">
                <a:cs typeface="Arial"/>
              </a:rPr>
              <a:t>strengsten </a:t>
            </a:r>
            <a:r>
              <a:rPr lang="de-DE" spc="-15" dirty="0">
                <a:cs typeface="Arial"/>
              </a:rPr>
              <a:t>Waldgesetze  </a:t>
            </a:r>
            <a:r>
              <a:rPr lang="de-DE" spc="-5" dirty="0">
                <a:cs typeface="Arial"/>
              </a:rPr>
              <a:t>und </a:t>
            </a:r>
            <a:r>
              <a:rPr lang="de-DE" dirty="0">
                <a:cs typeface="Arial"/>
              </a:rPr>
              <a:t>kennt keinen </a:t>
            </a:r>
            <a:r>
              <a:rPr lang="de-DE" spc="-5" dirty="0">
                <a:cs typeface="Arial"/>
              </a:rPr>
              <a:t>Raubbau am</a:t>
            </a:r>
            <a:r>
              <a:rPr lang="de-DE" spc="-20" dirty="0">
                <a:cs typeface="Arial"/>
              </a:rPr>
              <a:t> </a:t>
            </a:r>
            <a:r>
              <a:rPr lang="de-DE" spc="-25" dirty="0">
                <a:cs typeface="Arial"/>
              </a:rPr>
              <a:t>Wald.</a:t>
            </a:r>
            <a:endParaRPr lang="de-DE" dirty="0">
              <a:cs typeface="Arial"/>
            </a:endParaRPr>
          </a:p>
        </p:txBody>
      </p:sp>
    </p:spTree>
    <p:extLst>
      <p:ext uri="{BB962C8B-B14F-4D97-AF65-F5344CB8AC3E}">
        <p14:creationId xmlns:p14="http://schemas.microsoft.com/office/powerpoint/2010/main" val="5765222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D4268A7-2430-E24D-9170-09BF7A4D3FF6}"/>
              </a:ext>
            </a:extLst>
          </p:cNvPr>
          <p:cNvSpPr>
            <a:spLocks noGrp="1"/>
          </p:cNvSpPr>
          <p:nvPr>
            <p:ph type="dt" sz="half" idx="2"/>
          </p:nvPr>
        </p:nvSpPr>
        <p:spPr/>
        <p:txBody>
          <a:bodyPr/>
          <a:lstStyle/>
          <a:p>
            <a:r>
              <a:rPr lang="de-DE" dirty="0"/>
              <a:t>26.04.2024</a:t>
            </a:r>
            <a:endParaRPr lang="de-CH" dirty="0"/>
          </a:p>
          <a:p>
            <a:endParaRPr lang="de-CH" dirty="0"/>
          </a:p>
        </p:txBody>
      </p:sp>
      <p:sp>
        <p:nvSpPr>
          <p:cNvPr id="3" name="Fußzeilenplatzhalter 2">
            <a:extLst>
              <a:ext uri="{FF2B5EF4-FFF2-40B4-BE49-F238E27FC236}">
                <a16:creationId xmlns:a16="http://schemas.microsoft.com/office/drawing/2014/main" id="{E175663B-AF11-2348-867B-97BD6BD67298}"/>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59E34EC9-D0D4-A440-96AF-CDBBCB1AB90B}"/>
              </a:ext>
            </a:extLst>
          </p:cNvPr>
          <p:cNvSpPr>
            <a:spLocks noGrp="1"/>
          </p:cNvSpPr>
          <p:nvPr>
            <p:ph type="sldNum" sz="quarter" idx="4"/>
          </p:nvPr>
        </p:nvSpPr>
        <p:spPr/>
        <p:txBody>
          <a:bodyPr/>
          <a:lstStyle/>
          <a:p>
            <a:r>
              <a:rPr lang="de-CH"/>
              <a:t>Seite </a:t>
            </a:r>
            <a:fld id="{8B3782EF-3E5A-1447-BAF7-0181E8595BB2}" type="slidenum">
              <a:rPr lang="de-CH"/>
              <a:pPr/>
              <a:t>26</a:t>
            </a:fld>
            <a:endParaRPr lang="de-CH"/>
          </a:p>
        </p:txBody>
      </p:sp>
      <p:sp>
        <p:nvSpPr>
          <p:cNvPr id="5" name="Titel 4">
            <a:extLst>
              <a:ext uri="{FF2B5EF4-FFF2-40B4-BE49-F238E27FC236}">
                <a16:creationId xmlns:a16="http://schemas.microsoft.com/office/drawing/2014/main" id="{C3FAECE6-31F5-9245-9694-B7B4BED73540}"/>
              </a:ext>
            </a:extLst>
          </p:cNvPr>
          <p:cNvSpPr>
            <a:spLocks noGrp="1"/>
          </p:cNvSpPr>
          <p:nvPr>
            <p:ph type="title"/>
          </p:nvPr>
        </p:nvSpPr>
        <p:spPr/>
        <p:txBody>
          <a:bodyPr/>
          <a:lstStyle/>
          <a:p>
            <a:r>
              <a:rPr lang="de-CH"/>
              <a:t>Schweizer Holz</a:t>
            </a:r>
            <a:br>
              <a:rPr lang="de-CH"/>
            </a:br>
            <a:r>
              <a:rPr lang="de-CH"/>
              <a:t>ist energieeffizient</a:t>
            </a:r>
          </a:p>
        </p:txBody>
      </p:sp>
      <p:sp>
        <p:nvSpPr>
          <p:cNvPr id="14" name="Textplatzhalter 6">
            <a:extLst>
              <a:ext uri="{FF2B5EF4-FFF2-40B4-BE49-F238E27FC236}">
                <a16:creationId xmlns:a16="http://schemas.microsoft.com/office/drawing/2014/main" id="{926FC3D3-B38D-8B41-9C52-D433A5DFD8BD}"/>
              </a:ext>
            </a:extLst>
          </p:cNvPr>
          <p:cNvSpPr txBox="1">
            <a:spLocks/>
          </p:cNvSpPr>
          <p:nvPr/>
        </p:nvSpPr>
        <p:spPr>
          <a:xfrm>
            <a:off x="4761775" y="2168525"/>
            <a:ext cx="6879361" cy="378142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5080"/>
            <a:r>
              <a:rPr lang="de-DE" dirty="0"/>
              <a:t>In </a:t>
            </a:r>
            <a:r>
              <a:rPr lang="de-DE" spc="-5" dirty="0"/>
              <a:t>Holz </a:t>
            </a:r>
            <a:r>
              <a:rPr lang="de-DE" dirty="0"/>
              <a:t>steckt </a:t>
            </a:r>
            <a:r>
              <a:rPr lang="de-DE" spc="-5" dirty="0"/>
              <a:t>wenig graue </a:t>
            </a:r>
            <a:r>
              <a:rPr lang="de-DE" dirty="0"/>
              <a:t>Energie </a:t>
            </a:r>
            <a:r>
              <a:rPr lang="de-DE" spc="-5" dirty="0"/>
              <a:t>aus </a:t>
            </a:r>
            <a:r>
              <a:rPr lang="de-DE" dirty="0"/>
              <a:t>Ernte </a:t>
            </a:r>
            <a:r>
              <a:rPr lang="de-DE" spc="-5" dirty="0"/>
              <a:t>und </a:t>
            </a:r>
            <a:r>
              <a:rPr lang="de-DE" spc="-15" dirty="0"/>
              <a:t>Verarbeitung. </a:t>
            </a:r>
            <a:r>
              <a:rPr lang="de-DE" dirty="0"/>
              <a:t>Schweizer </a:t>
            </a:r>
            <a:r>
              <a:rPr lang="de-DE" spc="-5" dirty="0"/>
              <a:t>Holz hat </a:t>
            </a:r>
            <a:r>
              <a:rPr lang="de-DE" dirty="0"/>
              <a:t>zusätzlich </a:t>
            </a:r>
            <a:r>
              <a:rPr lang="de-DE" spc="-5" dirty="0"/>
              <a:t>den </a:t>
            </a:r>
            <a:r>
              <a:rPr lang="de-DE" spc="-25" dirty="0"/>
              <a:t>Vorteil, </a:t>
            </a:r>
            <a:r>
              <a:rPr lang="de-DE" spc="-5" dirty="0"/>
              <a:t>dass </a:t>
            </a:r>
            <a:r>
              <a:rPr lang="de-DE" dirty="0"/>
              <a:t>keine </a:t>
            </a:r>
            <a:r>
              <a:rPr lang="de-DE" spc="-5" dirty="0"/>
              <a:t>langen </a:t>
            </a:r>
            <a:r>
              <a:rPr lang="de-DE" spc="-15" dirty="0"/>
              <a:t>Transportwege </a:t>
            </a:r>
            <a:r>
              <a:rPr lang="de-DE" spc="-5" dirty="0"/>
              <a:t>anfallen und darum auch weniger </a:t>
            </a:r>
            <a:r>
              <a:rPr lang="de-DE" spc="-25" dirty="0"/>
              <a:t>Verkehr </a:t>
            </a:r>
            <a:r>
              <a:rPr lang="de-DE" dirty="0"/>
              <a:t>verursacht</a:t>
            </a:r>
            <a:r>
              <a:rPr lang="de-DE" spc="-45" dirty="0"/>
              <a:t> </a:t>
            </a:r>
            <a:r>
              <a:rPr lang="de-DE" spc="-5" dirty="0"/>
              <a:t>wird.</a:t>
            </a:r>
          </a:p>
        </p:txBody>
      </p:sp>
      <p:sp>
        <p:nvSpPr>
          <p:cNvPr id="15" name="object 2">
            <a:extLst>
              <a:ext uri="{FF2B5EF4-FFF2-40B4-BE49-F238E27FC236}">
                <a16:creationId xmlns:a16="http://schemas.microsoft.com/office/drawing/2014/main" id="{19F7C261-658F-2C43-9040-A74D9019FE3D}"/>
              </a:ext>
            </a:extLst>
          </p:cNvPr>
          <p:cNvSpPr/>
          <p:nvPr/>
        </p:nvSpPr>
        <p:spPr>
          <a:xfrm>
            <a:off x="1944003" y="2298019"/>
            <a:ext cx="1315085" cy="1228090"/>
          </a:xfrm>
          <a:custGeom>
            <a:avLst/>
            <a:gdLst/>
            <a:ahLst/>
            <a:cxnLst/>
            <a:rect l="l" t="t" r="r" b="b"/>
            <a:pathLst>
              <a:path w="1315085" h="1228089">
                <a:moveTo>
                  <a:pt x="695844" y="184150"/>
                </a:moveTo>
                <a:lnTo>
                  <a:pt x="651294" y="196850"/>
                </a:lnTo>
                <a:lnTo>
                  <a:pt x="611011" y="224790"/>
                </a:lnTo>
                <a:lnTo>
                  <a:pt x="573773" y="256540"/>
                </a:lnTo>
                <a:lnTo>
                  <a:pt x="539880" y="292100"/>
                </a:lnTo>
                <a:lnTo>
                  <a:pt x="509634" y="330200"/>
                </a:lnTo>
                <a:lnTo>
                  <a:pt x="483336" y="372110"/>
                </a:lnTo>
                <a:lnTo>
                  <a:pt x="460730" y="417830"/>
                </a:lnTo>
                <a:lnTo>
                  <a:pt x="442946" y="464820"/>
                </a:lnTo>
                <a:lnTo>
                  <a:pt x="430100" y="513080"/>
                </a:lnTo>
                <a:lnTo>
                  <a:pt x="422307" y="563880"/>
                </a:lnTo>
                <a:lnTo>
                  <a:pt x="419684" y="614680"/>
                </a:lnTo>
                <a:lnTo>
                  <a:pt x="422055" y="662940"/>
                </a:lnTo>
                <a:lnTo>
                  <a:pt x="429066" y="709930"/>
                </a:lnTo>
                <a:lnTo>
                  <a:pt x="440565" y="756920"/>
                </a:lnTo>
                <a:lnTo>
                  <a:pt x="456398" y="801370"/>
                </a:lnTo>
                <a:lnTo>
                  <a:pt x="476413" y="844550"/>
                </a:lnTo>
                <a:lnTo>
                  <a:pt x="500457" y="885190"/>
                </a:lnTo>
                <a:lnTo>
                  <a:pt x="528378" y="923290"/>
                </a:lnTo>
                <a:lnTo>
                  <a:pt x="560022" y="958850"/>
                </a:lnTo>
                <a:lnTo>
                  <a:pt x="595236" y="990600"/>
                </a:lnTo>
                <a:lnTo>
                  <a:pt x="633869" y="1019810"/>
                </a:lnTo>
                <a:lnTo>
                  <a:pt x="633869" y="1074420"/>
                </a:lnTo>
                <a:lnTo>
                  <a:pt x="641809" y="1122680"/>
                </a:lnTo>
                <a:lnTo>
                  <a:pt x="663844" y="1164590"/>
                </a:lnTo>
                <a:lnTo>
                  <a:pt x="697295" y="1198880"/>
                </a:lnTo>
                <a:lnTo>
                  <a:pt x="739483" y="1220470"/>
                </a:lnTo>
                <a:lnTo>
                  <a:pt x="787730" y="1228090"/>
                </a:lnTo>
                <a:lnTo>
                  <a:pt x="802878" y="1228090"/>
                </a:lnTo>
                <a:lnTo>
                  <a:pt x="817892" y="1225550"/>
                </a:lnTo>
                <a:lnTo>
                  <a:pt x="869096" y="1212850"/>
                </a:lnTo>
                <a:lnTo>
                  <a:pt x="918874" y="1196340"/>
                </a:lnTo>
                <a:lnTo>
                  <a:pt x="935843" y="1188720"/>
                </a:lnTo>
                <a:lnTo>
                  <a:pt x="769083" y="1188720"/>
                </a:lnTo>
                <a:lnTo>
                  <a:pt x="731505" y="1174750"/>
                </a:lnTo>
                <a:lnTo>
                  <a:pt x="700759" y="1149350"/>
                </a:lnTo>
                <a:lnTo>
                  <a:pt x="679997" y="1115060"/>
                </a:lnTo>
                <a:lnTo>
                  <a:pt x="672376" y="1074420"/>
                </a:lnTo>
                <a:lnTo>
                  <a:pt x="672376" y="972820"/>
                </a:lnTo>
                <a:lnTo>
                  <a:pt x="633869" y="972820"/>
                </a:lnTo>
                <a:lnTo>
                  <a:pt x="594554" y="938530"/>
                </a:lnTo>
                <a:lnTo>
                  <a:pt x="559742" y="900430"/>
                </a:lnTo>
                <a:lnTo>
                  <a:pt x="529661" y="858520"/>
                </a:lnTo>
                <a:lnTo>
                  <a:pt x="504539" y="814070"/>
                </a:lnTo>
                <a:lnTo>
                  <a:pt x="484603" y="767080"/>
                </a:lnTo>
                <a:lnTo>
                  <a:pt x="470081" y="717550"/>
                </a:lnTo>
                <a:lnTo>
                  <a:pt x="461201" y="666750"/>
                </a:lnTo>
                <a:lnTo>
                  <a:pt x="458190" y="614680"/>
                </a:lnTo>
                <a:lnTo>
                  <a:pt x="460606" y="567690"/>
                </a:lnTo>
                <a:lnTo>
                  <a:pt x="467785" y="521970"/>
                </a:lnTo>
                <a:lnTo>
                  <a:pt x="479620" y="476250"/>
                </a:lnTo>
                <a:lnTo>
                  <a:pt x="496006" y="433070"/>
                </a:lnTo>
                <a:lnTo>
                  <a:pt x="516839" y="391160"/>
                </a:lnTo>
                <a:lnTo>
                  <a:pt x="547728" y="344170"/>
                </a:lnTo>
                <a:lnTo>
                  <a:pt x="584198" y="300990"/>
                </a:lnTo>
                <a:lnTo>
                  <a:pt x="625704" y="262890"/>
                </a:lnTo>
                <a:lnTo>
                  <a:pt x="671703" y="229870"/>
                </a:lnTo>
                <a:lnTo>
                  <a:pt x="695836" y="222250"/>
                </a:lnTo>
                <a:lnTo>
                  <a:pt x="777029" y="222250"/>
                </a:lnTo>
                <a:lnTo>
                  <a:pt x="740422" y="196850"/>
                </a:lnTo>
                <a:lnTo>
                  <a:pt x="718872" y="186690"/>
                </a:lnTo>
                <a:lnTo>
                  <a:pt x="695844" y="184150"/>
                </a:lnTo>
                <a:close/>
              </a:path>
              <a:path w="1315085" h="1228089">
                <a:moveTo>
                  <a:pt x="911545" y="39370"/>
                </a:moveTo>
                <a:lnTo>
                  <a:pt x="695833" y="39370"/>
                </a:lnTo>
                <a:lnTo>
                  <a:pt x="746991" y="40640"/>
                </a:lnTo>
                <a:lnTo>
                  <a:pt x="797264" y="48260"/>
                </a:lnTo>
                <a:lnTo>
                  <a:pt x="846429" y="58420"/>
                </a:lnTo>
                <a:lnTo>
                  <a:pt x="894265" y="73660"/>
                </a:lnTo>
                <a:lnTo>
                  <a:pt x="940551" y="92710"/>
                </a:lnTo>
                <a:lnTo>
                  <a:pt x="985067" y="116840"/>
                </a:lnTo>
                <a:lnTo>
                  <a:pt x="1027590" y="143510"/>
                </a:lnTo>
                <a:lnTo>
                  <a:pt x="1067900" y="173990"/>
                </a:lnTo>
                <a:lnTo>
                  <a:pt x="1105776" y="209550"/>
                </a:lnTo>
                <a:lnTo>
                  <a:pt x="1140519" y="247650"/>
                </a:lnTo>
                <a:lnTo>
                  <a:pt x="1171518" y="287020"/>
                </a:lnTo>
                <a:lnTo>
                  <a:pt x="1198682" y="330200"/>
                </a:lnTo>
                <a:lnTo>
                  <a:pt x="1221919" y="374650"/>
                </a:lnTo>
                <a:lnTo>
                  <a:pt x="1241137" y="420370"/>
                </a:lnTo>
                <a:lnTo>
                  <a:pt x="1256244" y="468630"/>
                </a:lnTo>
                <a:lnTo>
                  <a:pt x="1267148" y="518160"/>
                </a:lnTo>
                <a:lnTo>
                  <a:pt x="1273758" y="567690"/>
                </a:lnTo>
                <a:lnTo>
                  <a:pt x="1275814" y="614680"/>
                </a:lnTo>
                <a:lnTo>
                  <a:pt x="1275926" y="619760"/>
                </a:lnTo>
                <a:lnTo>
                  <a:pt x="1273780" y="669290"/>
                </a:lnTo>
                <a:lnTo>
                  <a:pt x="1267245" y="718820"/>
                </a:lnTo>
                <a:lnTo>
                  <a:pt x="1256478" y="768350"/>
                </a:lnTo>
                <a:lnTo>
                  <a:pt x="1241582" y="815340"/>
                </a:lnTo>
                <a:lnTo>
                  <a:pt x="1222658" y="862330"/>
                </a:lnTo>
                <a:lnTo>
                  <a:pt x="1199809" y="906780"/>
                </a:lnTo>
                <a:lnTo>
                  <a:pt x="1173138" y="948690"/>
                </a:lnTo>
                <a:lnTo>
                  <a:pt x="1142746" y="989330"/>
                </a:lnTo>
                <a:lnTo>
                  <a:pt x="1109434" y="1026160"/>
                </a:lnTo>
                <a:lnTo>
                  <a:pt x="1073260" y="1059180"/>
                </a:lnTo>
                <a:lnTo>
                  <a:pt x="1034476" y="1089660"/>
                </a:lnTo>
                <a:lnTo>
                  <a:pt x="993338" y="1117600"/>
                </a:lnTo>
                <a:lnTo>
                  <a:pt x="950100" y="1140460"/>
                </a:lnTo>
                <a:lnTo>
                  <a:pt x="905018" y="1160780"/>
                </a:lnTo>
                <a:lnTo>
                  <a:pt x="858345" y="1176020"/>
                </a:lnTo>
                <a:lnTo>
                  <a:pt x="810336" y="1187450"/>
                </a:lnTo>
                <a:lnTo>
                  <a:pt x="769083" y="1188720"/>
                </a:lnTo>
                <a:lnTo>
                  <a:pt x="935843" y="1188720"/>
                </a:lnTo>
                <a:lnTo>
                  <a:pt x="1013067" y="1150620"/>
                </a:lnTo>
                <a:lnTo>
                  <a:pt x="1056940" y="1121410"/>
                </a:lnTo>
                <a:lnTo>
                  <a:pt x="1098300" y="1088390"/>
                </a:lnTo>
                <a:lnTo>
                  <a:pt x="1136878" y="1052830"/>
                </a:lnTo>
                <a:lnTo>
                  <a:pt x="1172400" y="1013460"/>
                </a:lnTo>
                <a:lnTo>
                  <a:pt x="1201402" y="975360"/>
                </a:lnTo>
                <a:lnTo>
                  <a:pt x="1227279" y="935990"/>
                </a:lnTo>
                <a:lnTo>
                  <a:pt x="1249953" y="894080"/>
                </a:lnTo>
                <a:lnTo>
                  <a:pt x="1269349" y="850900"/>
                </a:lnTo>
                <a:lnTo>
                  <a:pt x="1285391" y="806450"/>
                </a:lnTo>
                <a:lnTo>
                  <a:pt x="1298000" y="760730"/>
                </a:lnTo>
                <a:lnTo>
                  <a:pt x="1307102" y="713740"/>
                </a:lnTo>
                <a:lnTo>
                  <a:pt x="1312619" y="666750"/>
                </a:lnTo>
                <a:lnTo>
                  <a:pt x="1314475" y="618490"/>
                </a:lnTo>
                <a:lnTo>
                  <a:pt x="1312553" y="570230"/>
                </a:lnTo>
                <a:lnTo>
                  <a:pt x="1306836" y="521970"/>
                </a:lnTo>
                <a:lnTo>
                  <a:pt x="1297394" y="473710"/>
                </a:lnTo>
                <a:lnTo>
                  <a:pt x="1284299" y="427990"/>
                </a:lnTo>
                <a:lnTo>
                  <a:pt x="1267623" y="382270"/>
                </a:lnTo>
                <a:lnTo>
                  <a:pt x="1247437" y="339090"/>
                </a:lnTo>
                <a:lnTo>
                  <a:pt x="1223811" y="297180"/>
                </a:lnTo>
                <a:lnTo>
                  <a:pt x="1196819" y="256540"/>
                </a:lnTo>
                <a:lnTo>
                  <a:pt x="1166530" y="218440"/>
                </a:lnTo>
                <a:lnTo>
                  <a:pt x="1133017" y="181610"/>
                </a:lnTo>
                <a:lnTo>
                  <a:pt x="1096787" y="148590"/>
                </a:lnTo>
                <a:lnTo>
                  <a:pt x="1058436" y="118110"/>
                </a:lnTo>
                <a:lnTo>
                  <a:pt x="1018135" y="91440"/>
                </a:lnTo>
                <a:lnTo>
                  <a:pt x="976056" y="67310"/>
                </a:lnTo>
                <a:lnTo>
                  <a:pt x="932370" y="46990"/>
                </a:lnTo>
                <a:lnTo>
                  <a:pt x="911545" y="39370"/>
                </a:lnTo>
                <a:close/>
              </a:path>
              <a:path w="1315085" h="1228089">
                <a:moveTo>
                  <a:pt x="876624" y="694690"/>
                </a:moveTo>
                <a:lnTo>
                  <a:pt x="826839" y="694690"/>
                </a:lnTo>
                <a:lnTo>
                  <a:pt x="834892" y="699770"/>
                </a:lnTo>
                <a:lnTo>
                  <a:pt x="840879" y="706120"/>
                </a:lnTo>
                <a:lnTo>
                  <a:pt x="843585" y="715010"/>
                </a:lnTo>
                <a:lnTo>
                  <a:pt x="842721" y="723900"/>
                </a:lnTo>
                <a:lnTo>
                  <a:pt x="838618" y="732790"/>
                </a:lnTo>
                <a:lnTo>
                  <a:pt x="831608" y="737870"/>
                </a:lnTo>
                <a:lnTo>
                  <a:pt x="723112" y="797560"/>
                </a:lnTo>
                <a:lnTo>
                  <a:pt x="719302" y="803910"/>
                </a:lnTo>
                <a:lnTo>
                  <a:pt x="719302" y="1074420"/>
                </a:lnTo>
                <a:lnTo>
                  <a:pt x="726185" y="1103630"/>
                </a:lnTo>
                <a:lnTo>
                  <a:pt x="744475" y="1127760"/>
                </a:lnTo>
                <a:lnTo>
                  <a:pt x="770635" y="1140460"/>
                </a:lnTo>
                <a:lnTo>
                  <a:pt x="801128" y="1141730"/>
                </a:lnTo>
                <a:lnTo>
                  <a:pt x="851444" y="1129030"/>
                </a:lnTo>
                <a:lnTo>
                  <a:pt x="900115" y="1111250"/>
                </a:lnTo>
                <a:lnTo>
                  <a:pt x="916590" y="1103630"/>
                </a:lnTo>
                <a:lnTo>
                  <a:pt x="780163" y="1103630"/>
                </a:lnTo>
                <a:lnTo>
                  <a:pt x="768746" y="1097280"/>
                </a:lnTo>
                <a:lnTo>
                  <a:pt x="760801" y="1087120"/>
                </a:lnTo>
                <a:lnTo>
                  <a:pt x="757821" y="1074420"/>
                </a:lnTo>
                <a:lnTo>
                  <a:pt x="757821" y="1021080"/>
                </a:lnTo>
                <a:lnTo>
                  <a:pt x="793441" y="993140"/>
                </a:lnTo>
                <a:lnTo>
                  <a:pt x="816351" y="972820"/>
                </a:lnTo>
                <a:lnTo>
                  <a:pt x="757821" y="972820"/>
                </a:lnTo>
                <a:lnTo>
                  <a:pt x="757821" y="822960"/>
                </a:lnTo>
                <a:lnTo>
                  <a:pt x="850150" y="772160"/>
                </a:lnTo>
                <a:lnTo>
                  <a:pt x="868589" y="755650"/>
                </a:lnTo>
                <a:lnTo>
                  <a:pt x="879408" y="735330"/>
                </a:lnTo>
                <a:lnTo>
                  <a:pt x="881726" y="711200"/>
                </a:lnTo>
                <a:lnTo>
                  <a:pt x="876624" y="694690"/>
                </a:lnTo>
                <a:close/>
              </a:path>
              <a:path w="1315085" h="1228089">
                <a:moveTo>
                  <a:pt x="895894" y="124460"/>
                </a:moveTo>
                <a:lnTo>
                  <a:pt x="695833" y="124460"/>
                </a:lnTo>
                <a:lnTo>
                  <a:pt x="744849" y="127000"/>
                </a:lnTo>
                <a:lnTo>
                  <a:pt x="792878" y="133350"/>
                </a:lnTo>
                <a:lnTo>
                  <a:pt x="839654" y="146050"/>
                </a:lnTo>
                <a:lnTo>
                  <a:pt x="884907" y="161290"/>
                </a:lnTo>
                <a:lnTo>
                  <a:pt x="928371" y="182880"/>
                </a:lnTo>
                <a:lnTo>
                  <a:pt x="969777" y="207010"/>
                </a:lnTo>
                <a:lnTo>
                  <a:pt x="1008859" y="236220"/>
                </a:lnTo>
                <a:lnTo>
                  <a:pt x="1045349" y="269240"/>
                </a:lnTo>
                <a:lnTo>
                  <a:pt x="1078472" y="306070"/>
                </a:lnTo>
                <a:lnTo>
                  <a:pt x="1107540" y="345440"/>
                </a:lnTo>
                <a:lnTo>
                  <a:pt x="1132440" y="386080"/>
                </a:lnTo>
                <a:lnTo>
                  <a:pt x="1153063" y="430530"/>
                </a:lnTo>
                <a:lnTo>
                  <a:pt x="1169296" y="474980"/>
                </a:lnTo>
                <a:lnTo>
                  <a:pt x="1181029" y="521970"/>
                </a:lnTo>
                <a:lnTo>
                  <a:pt x="1188150" y="570230"/>
                </a:lnTo>
                <a:lnTo>
                  <a:pt x="1190359" y="614680"/>
                </a:lnTo>
                <a:lnTo>
                  <a:pt x="1190486" y="619760"/>
                </a:lnTo>
                <a:lnTo>
                  <a:pt x="1188100" y="668020"/>
                </a:lnTo>
                <a:lnTo>
                  <a:pt x="1180843" y="716280"/>
                </a:lnTo>
                <a:lnTo>
                  <a:pt x="1168907" y="763270"/>
                </a:lnTo>
                <a:lnTo>
                  <a:pt x="1152420" y="808990"/>
                </a:lnTo>
                <a:lnTo>
                  <a:pt x="1131514" y="853440"/>
                </a:lnTo>
                <a:lnTo>
                  <a:pt x="1106317" y="895350"/>
                </a:lnTo>
                <a:lnTo>
                  <a:pt x="1076960" y="934720"/>
                </a:lnTo>
                <a:lnTo>
                  <a:pt x="1044279" y="970280"/>
                </a:lnTo>
                <a:lnTo>
                  <a:pt x="1008457" y="1002030"/>
                </a:lnTo>
                <a:lnTo>
                  <a:pt x="969817" y="1031240"/>
                </a:lnTo>
                <a:lnTo>
                  <a:pt x="928684" y="1055370"/>
                </a:lnTo>
                <a:lnTo>
                  <a:pt x="885381" y="1075690"/>
                </a:lnTo>
                <a:lnTo>
                  <a:pt x="840231" y="1092200"/>
                </a:lnTo>
                <a:lnTo>
                  <a:pt x="793559" y="1103630"/>
                </a:lnTo>
                <a:lnTo>
                  <a:pt x="916590" y="1103630"/>
                </a:lnTo>
                <a:lnTo>
                  <a:pt x="991130" y="1062990"/>
                </a:lnTo>
                <a:lnTo>
                  <a:pt x="1032776" y="1032510"/>
                </a:lnTo>
                <a:lnTo>
                  <a:pt x="1071383" y="998220"/>
                </a:lnTo>
                <a:lnTo>
                  <a:pt x="1106601" y="958850"/>
                </a:lnTo>
                <a:lnTo>
                  <a:pt x="1138248" y="916940"/>
                </a:lnTo>
                <a:lnTo>
                  <a:pt x="1165407" y="871220"/>
                </a:lnTo>
                <a:lnTo>
                  <a:pt x="1187940" y="824230"/>
                </a:lnTo>
                <a:lnTo>
                  <a:pt x="1205708" y="774700"/>
                </a:lnTo>
                <a:lnTo>
                  <a:pt x="1218572" y="723900"/>
                </a:lnTo>
                <a:lnTo>
                  <a:pt x="1226392" y="671830"/>
                </a:lnTo>
                <a:lnTo>
                  <a:pt x="1229029" y="618490"/>
                </a:lnTo>
                <a:lnTo>
                  <a:pt x="1226445" y="566420"/>
                </a:lnTo>
                <a:lnTo>
                  <a:pt x="1218773" y="514350"/>
                </a:lnTo>
                <a:lnTo>
                  <a:pt x="1206133" y="463550"/>
                </a:lnTo>
                <a:lnTo>
                  <a:pt x="1188643" y="415290"/>
                </a:lnTo>
                <a:lnTo>
                  <a:pt x="1166425" y="368300"/>
                </a:lnTo>
                <a:lnTo>
                  <a:pt x="1139597" y="323850"/>
                </a:lnTo>
                <a:lnTo>
                  <a:pt x="1108279" y="281940"/>
                </a:lnTo>
                <a:lnTo>
                  <a:pt x="1072591" y="242570"/>
                </a:lnTo>
                <a:lnTo>
                  <a:pt x="1033259" y="207010"/>
                </a:lnTo>
                <a:lnTo>
                  <a:pt x="991132" y="175260"/>
                </a:lnTo>
                <a:lnTo>
                  <a:pt x="946498" y="148590"/>
                </a:lnTo>
                <a:lnTo>
                  <a:pt x="899647" y="125730"/>
                </a:lnTo>
                <a:lnTo>
                  <a:pt x="895894" y="124460"/>
                </a:lnTo>
                <a:close/>
              </a:path>
              <a:path w="1315085" h="1228089">
                <a:moveTo>
                  <a:pt x="247346" y="209550"/>
                </a:moveTo>
                <a:lnTo>
                  <a:pt x="240010" y="209550"/>
                </a:lnTo>
                <a:lnTo>
                  <a:pt x="232885" y="210820"/>
                </a:lnTo>
                <a:lnTo>
                  <a:pt x="196972" y="252730"/>
                </a:lnTo>
                <a:lnTo>
                  <a:pt x="170238" y="292100"/>
                </a:lnTo>
                <a:lnTo>
                  <a:pt x="146719" y="334010"/>
                </a:lnTo>
                <a:lnTo>
                  <a:pt x="126490" y="377190"/>
                </a:lnTo>
                <a:lnTo>
                  <a:pt x="109624" y="421640"/>
                </a:lnTo>
                <a:lnTo>
                  <a:pt x="96197" y="467360"/>
                </a:lnTo>
                <a:lnTo>
                  <a:pt x="86283" y="513080"/>
                </a:lnTo>
                <a:lnTo>
                  <a:pt x="79956" y="561340"/>
                </a:lnTo>
                <a:lnTo>
                  <a:pt x="77292" y="608330"/>
                </a:lnTo>
                <a:lnTo>
                  <a:pt x="51428" y="636270"/>
                </a:lnTo>
                <a:lnTo>
                  <a:pt x="36085" y="669290"/>
                </a:lnTo>
                <a:lnTo>
                  <a:pt x="28570" y="701040"/>
                </a:lnTo>
                <a:lnTo>
                  <a:pt x="26187" y="726440"/>
                </a:lnTo>
                <a:lnTo>
                  <a:pt x="15580" y="734060"/>
                </a:lnTo>
                <a:lnTo>
                  <a:pt x="7302" y="742950"/>
                </a:lnTo>
                <a:lnTo>
                  <a:pt x="1920" y="754380"/>
                </a:lnTo>
                <a:lnTo>
                  <a:pt x="0" y="768350"/>
                </a:lnTo>
                <a:lnTo>
                  <a:pt x="0" y="805180"/>
                </a:lnTo>
                <a:lnTo>
                  <a:pt x="1926" y="819150"/>
                </a:lnTo>
                <a:lnTo>
                  <a:pt x="7327" y="830580"/>
                </a:lnTo>
                <a:lnTo>
                  <a:pt x="15634" y="839470"/>
                </a:lnTo>
                <a:lnTo>
                  <a:pt x="26276" y="847090"/>
                </a:lnTo>
                <a:lnTo>
                  <a:pt x="26276" y="927100"/>
                </a:lnTo>
                <a:lnTo>
                  <a:pt x="30336" y="947420"/>
                </a:lnTo>
                <a:lnTo>
                  <a:pt x="41402" y="963930"/>
                </a:lnTo>
                <a:lnTo>
                  <a:pt x="57801" y="975360"/>
                </a:lnTo>
                <a:lnTo>
                  <a:pt x="77863" y="979170"/>
                </a:lnTo>
                <a:lnTo>
                  <a:pt x="97911" y="975360"/>
                </a:lnTo>
                <a:lnTo>
                  <a:pt x="114303" y="963930"/>
                </a:lnTo>
                <a:lnTo>
                  <a:pt x="125366" y="947420"/>
                </a:lnTo>
                <a:lnTo>
                  <a:pt x="126888" y="939800"/>
                </a:lnTo>
                <a:lnTo>
                  <a:pt x="70650" y="939800"/>
                </a:lnTo>
                <a:lnTo>
                  <a:pt x="64770" y="934720"/>
                </a:lnTo>
                <a:lnTo>
                  <a:pt x="64770" y="850900"/>
                </a:lnTo>
                <a:lnTo>
                  <a:pt x="252044" y="850900"/>
                </a:lnTo>
                <a:lnTo>
                  <a:pt x="252044" y="847090"/>
                </a:lnTo>
                <a:lnTo>
                  <a:pt x="262686" y="839470"/>
                </a:lnTo>
                <a:lnTo>
                  <a:pt x="270992" y="830580"/>
                </a:lnTo>
                <a:lnTo>
                  <a:pt x="276393" y="819150"/>
                </a:lnTo>
                <a:lnTo>
                  <a:pt x="277269" y="812800"/>
                </a:lnTo>
                <a:lnTo>
                  <a:pt x="41656" y="812800"/>
                </a:lnTo>
                <a:lnTo>
                  <a:pt x="38519" y="808990"/>
                </a:lnTo>
                <a:lnTo>
                  <a:pt x="38519" y="764540"/>
                </a:lnTo>
                <a:lnTo>
                  <a:pt x="41656" y="760730"/>
                </a:lnTo>
                <a:lnTo>
                  <a:pt x="277272" y="760730"/>
                </a:lnTo>
                <a:lnTo>
                  <a:pt x="276400" y="754380"/>
                </a:lnTo>
                <a:lnTo>
                  <a:pt x="271014" y="742950"/>
                </a:lnTo>
                <a:lnTo>
                  <a:pt x="262729" y="734060"/>
                </a:lnTo>
                <a:lnTo>
                  <a:pt x="252107" y="726440"/>
                </a:lnTo>
                <a:lnTo>
                  <a:pt x="251753" y="722630"/>
                </a:lnTo>
                <a:lnTo>
                  <a:pt x="64985" y="722630"/>
                </a:lnTo>
                <a:lnTo>
                  <a:pt x="67375" y="702310"/>
                </a:lnTo>
                <a:lnTo>
                  <a:pt x="73317" y="679450"/>
                </a:lnTo>
                <a:lnTo>
                  <a:pt x="84345" y="656590"/>
                </a:lnTo>
                <a:lnTo>
                  <a:pt x="101993" y="638810"/>
                </a:lnTo>
                <a:lnTo>
                  <a:pt x="228173" y="638810"/>
                </a:lnTo>
                <a:lnTo>
                  <a:pt x="226999" y="636270"/>
                </a:lnTo>
                <a:lnTo>
                  <a:pt x="201256" y="608330"/>
                </a:lnTo>
                <a:lnTo>
                  <a:pt x="201869" y="599440"/>
                </a:lnTo>
                <a:lnTo>
                  <a:pt x="116014" y="599440"/>
                </a:lnTo>
                <a:lnTo>
                  <a:pt x="119744" y="551180"/>
                </a:lnTo>
                <a:lnTo>
                  <a:pt x="127594" y="501650"/>
                </a:lnTo>
                <a:lnTo>
                  <a:pt x="139471" y="454660"/>
                </a:lnTo>
                <a:lnTo>
                  <a:pt x="155282" y="407670"/>
                </a:lnTo>
                <a:lnTo>
                  <a:pt x="174935" y="363220"/>
                </a:lnTo>
                <a:lnTo>
                  <a:pt x="198335" y="320040"/>
                </a:lnTo>
                <a:lnTo>
                  <a:pt x="225390" y="279400"/>
                </a:lnTo>
                <a:lnTo>
                  <a:pt x="256006" y="241300"/>
                </a:lnTo>
                <a:lnTo>
                  <a:pt x="259750" y="233680"/>
                </a:lnTo>
                <a:lnTo>
                  <a:pt x="260624" y="227330"/>
                </a:lnTo>
                <a:lnTo>
                  <a:pt x="258690" y="219710"/>
                </a:lnTo>
                <a:lnTo>
                  <a:pt x="254012" y="213360"/>
                </a:lnTo>
                <a:lnTo>
                  <a:pt x="247346" y="209550"/>
                </a:lnTo>
                <a:close/>
              </a:path>
              <a:path w="1315085" h="1228089">
                <a:moveTo>
                  <a:pt x="187401" y="850900"/>
                </a:moveTo>
                <a:lnTo>
                  <a:pt x="148894" y="850900"/>
                </a:lnTo>
                <a:lnTo>
                  <a:pt x="148894" y="927100"/>
                </a:lnTo>
                <a:lnTo>
                  <a:pt x="152954" y="947420"/>
                </a:lnTo>
                <a:lnTo>
                  <a:pt x="164017" y="963930"/>
                </a:lnTo>
                <a:lnTo>
                  <a:pt x="180409" y="975360"/>
                </a:lnTo>
                <a:lnTo>
                  <a:pt x="200456" y="979170"/>
                </a:lnTo>
                <a:lnTo>
                  <a:pt x="220518" y="975360"/>
                </a:lnTo>
                <a:lnTo>
                  <a:pt x="236918" y="963930"/>
                </a:lnTo>
                <a:lnTo>
                  <a:pt x="247984" y="947420"/>
                </a:lnTo>
                <a:lnTo>
                  <a:pt x="249506" y="939800"/>
                </a:lnTo>
                <a:lnTo>
                  <a:pt x="193268" y="939800"/>
                </a:lnTo>
                <a:lnTo>
                  <a:pt x="187401" y="934720"/>
                </a:lnTo>
                <a:lnTo>
                  <a:pt x="187401" y="850900"/>
                </a:lnTo>
                <a:close/>
              </a:path>
              <a:path w="1315085" h="1228089">
                <a:moveTo>
                  <a:pt x="579933" y="656590"/>
                </a:moveTo>
                <a:lnTo>
                  <a:pt x="557826" y="657860"/>
                </a:lnTo>
                <a:lnTo>
                  <a:pt x="537384" y="665480"/>
                </a:lnTo>
                <a:lnTo>
                  <a:pt x="521131" y="680720"/>
                </a:lnTo>
                <a:lnTo>
                  <a:pt x="510758" y="706120"/>
                </a:lnTo>
                <a:lnTo>
                  <a:pt x="511257" y="731520"/>
                </a:lnTo>
                <a:lnTo>
                  <a:pt x="521796" y="754380"/>
                </a:lnTo>
                <a:lnTo>
                  <a:pt x="541540" y="772160"/>
                </a:lnTo>
                <a:lnTo>
                  <a:pt x="633869" y="822960"/>
                </a:lnTo>
                <a:lnTo>
                  <a:pt x="633869" y="972820"/>
                </a:lnTo>
                <a:lnTo>
                  <a:pt x="672376" y="972820"/>
                </a:lnTo>
                <a:lnTo>
                  <a:pt x="672376" y="803910"/>
                </a:lnTo>
                <a:lnTo>
                  <a:pt x="668464" y="797560"/>
                </a:lnTo>
                <a:lnTo>
                  <a:pt x="560057" y="737870"/>
                </a:lnTo>
                <a:lnTo>
                  <a:pt x="553081" y="732790"/>
                </a:lnTo>
                <a:lnTo>
                  <a:pt x="548987" y="723900"/>
                </a:lnTo>
                <a:lnTo>
                  <a:pt x="548111" y="715010"/>
                </a:lnTo>
                <a:lnTo>
                  <a:pt x="550786" y="706120"/>
                </a:lnTo>
                <a:lnTo>
                  <a:pt x="556784" y="699770"/>
                </a:lnTo>
                <a:lnTo>
                  <a:pt x="564835" y="694690"/>
                </a:lnTo>
                <a:lnTo>
                  <a:pt x="672376" y="694690"/>
                </a:lnTo>
                <a:lnTo>
                  <a:pt x="672376" y="680720"/>
                </a:lnTo>
                <a:lnTo>
                  <a:pt x="633869" y="680720"/>
                </a:lnTo>
                <a:lnTo>
                  <a:pt x="601179" y="662940"/>
                </a:lnTo>
                <a:lnTo>
                  <a:pt x="579933" y="656590"/>
                </a:lnTo>
                <a:close/>
              </a:path>
              <a:path w="1315085" h="1228089">
                <a:moveTo>
                  <a:pt x="864574" y="864870"/>
                </a:moveTo>
                <a:lnTo>
                  <a:pt x="857682" y="868680"/>
                </a:lnTo>
                <a:lnTo>
                  <a:pt x="852144" y="873760"/>
                </a:lnTo>
                <a:lnTo>
                  <a:pt x="831330" y="900430"/>
                </a:lnTo>
                <a:lnTo>
                  <a:pt x="808631" y="927100"/>
                </a:lnTo>
                <a:lnTo>
                  <a:pt x="784107" y="951230"/>
                </a:lnTo>
                <a:lnTo>
                  <a:pt x="757821" y="972820"/>
                </a:lnTo>
                <a:lnTo>
                  <a:pt x="816351" y="972820"/>
                </a:lnTo>
                <a:lnTo>
                  <a:pt x="856514" y="930910"/>
                </a:lnTo>
                <a:lnTo>
                  <a:pt x="883754" y="895350"/>
                </a:lnTo>
                <a:lnTo>
                  <a:pt x="886914" y="881380"/>
                </a:lnTo>
                <a:lnTo>
                  <a:pt x="884254" y="873760"/>
                </a:lnTo>
                <a:lnTo>
                  <a:pt x="878967" y="868680"/>
                </a:lnTo>
                <a:lnTo>
                  <a:pt x="871957" y="866140"/>
                </a:lnTo>
                <a:lnTo>
                  <a:pt x="864574" y="864870"/>
                </a:lnTo>
                <a:close/>
              </a:path>
              <a:path w="1315085" h="1228089">
                <a:moveTo>
                  <a:pt x="129425" y="850900"/>
                </a:moveTo>
                <a:lnTo>
                  <a:pt x="90906" y="850900"/>
                </a:lnTo>
                <a:lnTo>
                  <a:pt x="90906" y="934720"/>
                </a:lnTo>
                <a:lnTo>
                  <a:pt x="85051" y="939800"/>
                </a:lnTo>
                <a:lnTo>
                  <a:pt x="126888" y="939800"/>
                </a:lnTo>
                <a:lnTo>
                  <a:pt x="129425" y="927100"/>
                </a:lnTo>
                <a:lnTo>
                  <a:pt x="129425" y="850900"/>
                </a:lnTo>
                <a:close/>
              </a:path>
              <a:path w="1315085" h="1228089">
                <a:moveTo>
                  <a:pt x="252044" y="850900"/>
                </a:moveTo>
                <a:lnTo>
                  <a:pt x="213525" y="850900"/>
                </a:lnTo>
                <a:lnTo>
                  <a:pt x="213525" y="934720"/>
                </a:lnTo>
                <a:lnTo>
                  <a:pt x="207670" y="939800"/>
                </a:lnTo>
                <a:lnTo>
                  <a:pt x="249506" y="939800"/>
                </a:lnTo>
                <a:lnTo>
                  <a:pt x="252044" y="927100"/>
                </a:lnTo>
                <a:lnTo>
                  <a:pt x="252044" y="850900"/>
                </a:lnTo>
                <a:close/>
              </a:path>
              <a:path w="1315085" h="1228089">
                <a:moveTo>
                  <a:pt x="777029" y="222250"/>
                </a:moveTo>
                <a:lnTo>
                  <a:pt x="695836" y="222250"/>
                </a:lnTo>
                <a:lnTo>
                  <a:pt x="708246" y="223520"/>
                </a:lnTo>
                <a:lnTo>
                  <a:pt x="719988" y="229870"/>
                </a:lnTo>
                <a:lnTo>
                  <a:pt x="765973" y="262890"/>
                </a:lnTo>
                <a:lnTo>
                  <a:pt x="807475" y="300990"/>
                </a:lnTo>
                <a:lnTo>
                  <a:pt x="843943" y="344170"/>
                </a:lnTo>
                <a:lnTo>
                  <a:pt x="874826" y="391160"/>
                </a:lnTo>
                <a:lnTo>
                  <a:pt x="895659" y="433070"/>
                </a:lnTo>
                <a:lnTo>
                  <a:pt x="912045" y="476250"/>
                </a:lnTo>
                <a:lnTo>
                  <a:pt x="923880" y="521970"/>
                </a:lnTo>
                <a:lnTo>
                  <a:pt x="931059" y="567690"/>
                </a:lnTo>
                <a:lnTo>
                  <a:pt x="933475" y="614680"/>
                </a:lnTo>
                <a:lnTo>
                  <a:pt x="930671" y="665480"/>
                </a:lnTo>
                <a:lnTo>
                  <a:pt x="922281" y="715010"/>
                </a:lnTo>
                <a:lnTo>
                  <a:pt x="908341" y="763270"/>
                </a:lnTo>
                <a:lnTo>
                  <a:pt x="888885" y="810260"/>
                </a:lnTo>
                <a:lnTo>
                  <a:pt x="886999" y="817880"/>
                </a:lnTo>
                <a:lnTo>
                  <a:pt x="888061" y="825500"/>
                </a:lnTo>
                <a:lnTo>
                  <a:pt x="891784" y="831850"/>
                </a:lnTo>
                <a:lnTo>
                  <a:pt x="897877" y="836930"/>
                </a:lnTo>
                <a:lnTo>
                  <a:pt x="905294" y="838200"/>
                </a:lnTo>
                <a:lnTo>
                  <a:pt x="912596" y="836930"/>
                </a:lnTo>
                <a:lnTo>
                  <a:pt x="944696" y="775970"/>
                </a:lnTo>
                <a:lnTo>
                  <a:pt x="959832" y="723900"/>
                </a:lnTo>
                <a:lnTo>
                  <a:pt x="968946" y="669290"/>
                </a:lnTo>
                <a:lnTo>
                  <a:pt x="971994" y="614680"/>
                </a:lnTo>
                <a:lnTo>
                  <a:pt x="969372" y="563880"/>
                </a:lnTo>
                <a:lnTo>
                  <a:pt x="961582" y="513080"/>
                </a:lnTo>
                <a:lnTo>
                  <a:pt x="948737" y="464820"/>
                </a:lnTo>
                <a:lnTo>
                  <a:pt x="930952" y="417830"/>
                </a:lnTo>
                <a:lnTo>
                  <a:pt x="908342" y="372110"/>
                </a:lnTo>
                <a:lnTo>
                  <a:pt x="882040" y="330200"/>
                </a:lnTo>
                <a:lnTo>
                  <a:pt x="851798" y="292100"/>
                </a:lnTo>
                <a:lnTo>
                  <a:pt x="817915" y="256540"/>
                </a:lnTo>
                <a:lnTo>
                  <a:pt x="780690" y="224790"/>
                </a:lnTo>
                <a:lnTo>
                  <a:pt x="777029" y="222250"/>
                </a:lnTo>
                <a:close/>
              </a:path>
              <a:path w="1315085" h="1228089">
                <a:moveTo>
                  <a:pt x="277272" y="760730"/>
                </a:moveTo>
                <a:lnTo>
                  <a:pt x="236664" y="760730"/>
                </a:lnTo>
                <a:lnTo>
                  <a:pt x="239801" y="764540"/>
                </a:lnTo>
                <a:lnTo>
                  <a:pt x="239801" y="808990"/>
                </a:lnTo>
                <a:lnTo>
                  <a:pt x="236664" y="812800"/>
                </a:lnTo>
                <a:lnTo>
                  <a:pt x="277269" y="812800"/>
                </a:lnTo>
                <a:lnTo>
                  <a:pt x="278320" y="805180"/>
                </a:lnTo>
                <a:lnTo>
                  <a:pt x="278320" y="768350"/>
                </a:lnTo>
                <a:lnTo>
                  <a:pt x="277272" y="760730"/>
                </a:lnTo>
                <a:close/>
              </a:path>
              <a:path w="1315085" h="1228089">
                <a:moveTo>
                  <a:pt x="672376" y="694690"/>
                </a:moveTo>
                <a:lnTo>
                  <a:pt x="573824" y="694690"/>
                </a:lnTo>
                <a:lnTo>
                  <a:pt x="582637" y="697230"/>
                </a:lnTo>
                <a:lnTo>
                  <a:pt x="643864" y="730250"/>
                </a:lnTo>
                <a:lnTo>
                  <a:pt x="653618" y="732790"/>
                </a:lnTo>
                <a:lnTo>
                  <a:pt x="662830" y="730250"/>
                </a:lnTo>
                <a:lnTo>
                  <a:pt x="669687" y="723900"/>
                </a:lnTo>
                <a:lnTo>
                  <a:pt x="672376" y="713740"/>
                </a:lnTo>
                <a:lnTo>
                  <a:pt x="672376" y="694690"/>
                </a:lnTo>
                <a:close/>
              </a:path>
              <a:path w="1315085" h="1228089">
                <a:moveTo>
                  <a:pt x="876531" y="491490"/>
                </a:moveTo>
                <a:lnTo>
                  <a:pt x="818441" y="491490"/>
                </a:lnTo>
                <a:lnTo>
                  <a:pt x="827946" y="494030"/>
                </a:lnTo>
                <a:lnTo>
                  <a:pt x="836215" y="497840"/>
                </a:lnTo>
                <a:lnTo>
                  <a:pt x="841921" y="506730"/>
                </a:lnTo>
                <a:lnTo>
                  <a:pt x="843694" y="514350"/>
                </a:lnTo>
                <a:lnTo>
                  <a:pt x="842341" y="523240"/>
                </a:lnTo>
                <a:lnTo>
                  <a:pt x="838200" y="530860"/>
                </a:lnTo>
                <a:lnTo>
                  <a:pt x="831608" y="535940"/>
                </a:lnTo>
                <a:lnTo>
                  <a:pt x="723214" y="595630"/>
                </a:lnTo>
                <a:lnTo>
                  <a:pt x="719302" y="601980"/>
                </a:lnTo>
                <a:lnTo>
                  <a:pt x="719302" y="713740"/>
                </a:lnTo>
                <a:lnTo>
                  <a:pt x="721989" y="723900"/>
                </a:lnTo>
                <a:lnTo>
                  <a:pt x="728841" y="730250"/>
                </a:lnTo>
                <a:lnTo>
                  <a:pt x="738049" y="732790"/>
                </a:lnTo>
                <a:lnTo>
                  <a:pt x="747801" y="730250"/>
                </a:lnTo>
                <a:lnTo>
                  <a:pt x="809028" y="697230"/>
                </a:lnTo>
                <a:lnTo>
                  <a:pt x="817844" y="694690"/>
                </a:lnTo>
                <a:lnTo>
                  <a:pt x="876624" y="694690"/>
                </a:lnTo>
                <a:lnTo>
                  <a:pt x="874661" y="688340"/>
                </a:lnTo>
                <a:lnTo>
                  <a:pt x="868344" y="680720"/>
                </a:lnTo>
                <a:lnTo>
                  <a:pt x="757821" y="680720"/>
                </a:lnTo>
                <a:lnTo>
                  <a:pt x="757821" y="619760"/>
                </a:lnTo>
                <a:lnTo>
                  <a:pt x="850150" y="570230"/>
                </a:lnTo>
                <a:lnTo>
                  <a:pt x="868627" y="553720"/>
                </a:lnTo>
                <a:lnTo>
                  <a:pt x="879460" y="532130"/>
                </a:lnTo>
                <a:lnTo>
                  <a:pt x="881767" y="509270"/>
                </a:lnTo>
                <a:lnTo>
                  <a:pt x="876531" y="491490"/>
                </a:lnTo>
                <a:close/>
              </a:path>
              <a:path w="1315085" h="1228089">
                <a:moveTo>
                  <a:pt x="228173" y="638810"/>
                </a:moveTo>
                <a:lnTo>
                  <a:pt x="176326" y="638810"/>
                </a:lnTo>
                <a:lnTo>
                  <a:pt x="193969" y="656590"/>
                </a:lnTo>
                <a:lnTo>
                  <a:pt x="204998" y="679450"/>
                </a:lnTo>
                <a:lnTo>
                  <a:pt x="210943" y="702310"/>
                </a:lnTo>
                <a:lnTo>
                  <a:pt x="213334" y="722630"/>
                </a:lnTo>
                <a:lnTo>
                  <a:pt x="251753" y="722630"/>
                </a:lnTo>
                <a:lnTo>
                  <a:pt x="249746" y="701040"/>
                </a:lnTo>
                <a:lnTo>
                  <a:pt x="242269" y="669290"/>
                </a:lnTo>
                <a:lnTo>
                  <a:pt x="228173" y="638810"/>
                </a:lnTo>
                <a:close/>
              </a:path>
              <a:path w="1315085" h="1228089">
                <a:moveTo>
                  <a:pt x="577912" y="453390"/>
                </a:moveTo>
                <a:lnTo>
                  <a:pt x="554151" y="455930"/>
                </a:lnTo>
                <a:lnTo>
                  <a:pt x="532867" y="467360"/>
                </a:lnTo>
                <a:lnTo>
                  <a:pt x="517029" y="485140"/>
                </a:lnTo>
                <a:lnTo>
                  <a:pt x="509847" y="509270"/>
                </a:lnTo>
                <a:lnTo>
                  <a:pt x="512102" y="532130"/>
                </a:lnTo>
                <a:lnTo>
                  <a:pt x="522948" y="553720"/>
                </a:lnTo>
                <a:lnTo>
                  <a:pt x="541540" y="570230"/>
                </a:lnTo>
                <a:lnTo>
                  <a:pt x="633869" y="619760"/>
                </a:lnTo>
                <a:lnTo>
                  <a:pt x="633869" y="680720"/>
                </a:lnTo>
                <a:lnTo>
                  <a:pt x="672376" y="680720"/>
                </a:lnTo>
                <a:lnTo>
                  <a:pt x="672376" y="601980"/>
                </a:lnTo>
                <a:lnTo>
                  <a:pt x="668489" y="595630"/>
                </a:lnTo>
                <a:lnTo>
                  <a:pt x="560057" y="535940"/>
                </a:lnTo>
                <a:lnTo>
                  <a:pt x="552954" y="529590"/>
                </a:lnTo>
                <a:lnTo>
                  <a:pt x="548840" y="521970"/>
                </a:lnTo>
                <a:lnTo>
                  <a:pt x="548016" y="513080"/>
                </a:lnTo>
                <a:lnTo>
                  <a:pt x="550786" y="504190"/>
                </a:lnTo>
                <a:lnTo>
                  <a:pt x="556784" y="496570"/>
                </a:lnTo>
                <a:lnTo>
                  <a:pt x="564835" y="492760"/>
                </a:lnTo>
                <a:lnTo>
                  <a:pt x="573824" y="491490"/>
                </a:lnTo>
                <a:lnTo>
                  <a:pt x="672376" y="491490"/>
                </a:lnTo>
                <a:lnTo>
                  <a:pt x="672376" y="478790"/>
                </a:lnTo>
                <a:lnTo>
                  <a:pt x="633869" y="478790"/>
                </a:lnTo>
                <a:lnTo>
                  <a:pt x="601179" y="461010"/>
                </a:lnTo>
                <a:lnTo>
                  <a:pt x="577912" y="453390"/>
                </a:lnTo>
                <a:close/>
              </a:path>
              <a:path w="1315085" h="1228089">
                <a:moveTo>
                  <a:pt x="813873" y="656590"/>
                </a:moveTo>
                <a:lnTo>
                  <a:pt x="790486" y="662940"/>
                </a:lnTo>
                <a:lnTo>
                  <a:pt x="757821" y="680720"/>
                </a:lnTo>
                <a:lnTo>
                  <a:pt x="868344" y="680720"/>
                </a:lnTo>
                <a:lnTo>
                  <a:pt x="858867" y="669290"/>
                </a:lnTo>
                <a:lnTo>
                  <a:pt x="837636" y="657860"/>
                </a:lnTo>
                <a:lnTo>
                  <a:pt x="813873" y="656590"/>
                </a:lnTo>
                <a:close/>
              </a:path>
              <a:path w="1315085" h="1228089">
                <a:moveTo>
                  <a:pt x="695833" y="86360"/>
                </a:moveTo>
                <a:lnTo>
                  <a:pt x="648418" y="87630"/>
                </a:lnTo>
                <a:lnTo>
                  <a:pt x="602152" y="93980"/>
                </a:lnTo>
                <a:lnTo>
                  <a:pt x="557212" y="104140"/>
                </a:lnTo>
                <a:lnTo>
                  <a:pt x="513775" y="118110"/>
                </a:lnTo>
                <a:lnTo>
                  <a:pt x="472020" y="134620"/>
                </a:lnTo>
                <a:lnTo>
                  <a:pt x="432124" y="156210"/>
                </a:lnTo>
                <a:lnTo>
                  <a:pt x="394263" y="179070"/>
                </a:lnTo>
                <a:lnTo>
                  <a:pt x="358616" y="205740"/>
                </a:lnTo>
                <a:lnTo>
                  <a:pt x="325361" y="236220"/>
                </a:lnTo>
                <a:lnTo>
                  <a:pt x="294674" y="267970"/>
                </a:lnTo>
                <a:lnTo>
                  <a:pt x="266733" y="303530"/>
                </a:lnTo>
                <a:lnTo>
                  <a:pt x="241716" y="340360"/>
                </a:lnTo>
                <a:lnTo>
                  <a:pt x="219801" y="378460"/>
                </a:lnTo>
                <a:lnTo>
                  <a:pt x="201164" y="420370"/>
                </a:lnTo>
                <a:lnTo>
                  <a:pt x="185983" y="462280"/>
                </a:lnTo>
                <a:lnTo>
                  <a:pt x="174436" y="506730"/>
                </a:lnTo>
                <a:lnTo>
                  <a:pt x="166700" y="552450"/>
                </a:lnTo>
                <a:lnTo>
                  <a:pt x="162953" y="599440"/>
                </a:lnTo>
                <a:lnTo>
                  <a:pt x="201869" y="599440"/>
                </a:lnTo>
                <a:lnTo>
                  <a:pt x="204409" y="562610"/>
                </a:lnTo>
                <a:lnTo>
                  <a:pt x="211810" y="516890"/>
                </a:lnTo>
                <a:lnTo>
                  <a:pt x="223258" y="472440"/>
                </a:lnTo>
                <a:lnTo>
                  <a:pt x="238552" y="430530"/>
                </a:lnTo>
                <a:lnTo>
                  <a:pt x="257491" y="389890"/>
                </a:lnTo>
                <a:lnTo>
                  <a:pt x="279873" y="351790"/>
                </a:lnTo>
                <a:lnTo>
                  <a:pt x="305498" y="314960"/>
                </a:lnTo>
                <a:lnTo>
                  <a:pt x="334164" y="281940"/>
                </a:lnTo>
                <a:lnTo>
                  <a:pt x="365671" y="251460"/>
                </a:lnTo>
                <a:lnTo>
                  <a:pt x="399816" y="223520"/>
                </a:lnTo>
                <a:lnTo>
                  <a:pt x="436400" y="198120"/>
                </a:lnTo>
                <a:lnTo>
                  <a:pt x="475220" y="176530"/>
                </a:lnTo>
                <a:lnTo>
                  <a:pt x="516076" y="158750"/>
                </a:lnTo>
                <a:lnTo>
                  <a:pt x="558766" y="143510"/>
                </a:lnTo>
                <a:lnTo>
                  <a:pt x="603090" y="133350"/>
                </a:lnTo>
                <a:lnTo>
                  <a:pt x="648846" y="127000"/>
                </a:lnTo>
                <a:lnTo>
                  <a:pt x="695833" y="124460"/>
                </a:lnTo>
                <a:lnTo>
                  <a:pt x="895894" y="124460"/>
                </a:lnTo>
                <a:lnTo>
                  <a:pt x="850866" y="109220"/>
                </a:lnTo>
                <a:lnTo>
                  <a:pt x="800444" y="96520"/>
                </a:lnTo>
                <a:lnTo>
                  <a:pt x="748670" y="88900"/>
                </a:lnTo>
                <a:lnTo>
                  <a:pt x="695833" y="86360"/>
                </a:lnTo>
                <a:close/>
              </a:path>
              <a:path w="1315085" h="1228089">
                <a:moveTo>
                  <a:pt x="672376" y="491490"/>
                </a:moveTo>
                <a:lnTo>
                  <a:pt x="573824" y="491490"/>
                </a:lnTo>
                <a:lnTo>
                  <a:pt x="582637" y="495300"/>
                </a:lnTo>
                <a:lnTo>
                  <a:pt x="643864" y="528320"/>
                </a:lnTo>
                <a:lnTo>
                  <a:pt x="653505" y="530860"/>
                </a:lnTo>
                <a:lnTo>
                  <a:pt x="662730" y="528320"/>
                </a:lnTo>
                <a:lnTo>
                  <a:pt x="669649" y="520700"/>
                </a:lnTo>
                <a:lnTo>
                  <a:pt x="672376" y="511810"/>
                </a:lnTo>
                <a:lnTo>
                  <a:pt x="672376" y="491490"/>
                </a:lnTo>
                <a:close/>
              </a:path>
              <a:path w="1315085" h="1228089">
                <a:moveTo>
                  <a:pt x="753139" y="386080"/>
                </a:moveTo>
                <a:lnTo>
                  <a:pt x="695833" y="386080"/>
                </a:lnTo>
                <a:lnTo>
                  <a:pt x="704766" y="387350"/>
                </a:lnTo>
                <a:lnTo>
                  <a:pt x="712249" y="392430"/>
                </a:lnTo>
                <a:lnTo>
                  <a:pt x="717391" y="400050"/>
                </a:lnTo>
                <a:lnTo>
                  <a:pt x="719302" y="408940"/>
                </a:lnTo>
                <a:lnTo>
                  <a:pt x="719302" y="511810"/>
                </a:lnTo>
                <a:lnTo>
                  <a:pt x="721989" y="520700"/>
                </a:lnTo>
                <a:lnTo>
                  <a:pt x="728841" y="528320"/>
                </a:lnTo>
                <a:lnTo>
                  <a:pt x="738049" y="530860"/>
                </a:lnTo>
                <a:lnTo>
                  <a:pt x="747801" y="528320"/>
                </a:lnTo>
                <a:lnTo>
                  <a:pt x="809028" y="495300"/>
                </a:lnTo>
                <a:lnTo>
                  <a:pt x="818441" y="491490"/>
                </a:lnTo>
                <a:lnTo>
                  <a:pt x="876531" y="491490"/>
                </a:lnTo>
                <a:lnTo>
                  <a:pt x="874661" y="485140"/>
                </a:lnTo>
                <a:lnTo>
                  <a:pt x="868987" y="478790"/>
                </a:lnTo>
                <a:lnTo>
                  <a:pt x="757821" y="478790"/>
                </a:lnTo>
                <a:lnTo>
                  <a:pt x="757821" y="408940"/>
                </a:lnTo>
                <a:lnTo>
                  <a:pt x="753139" y="386080"/>
                </a:lnTo>
                <a:close/>
              </a:path>
              <a:path w="1315085" h="1228089">
                <a:moveTo>
                  <a:pt x="695833" y="346710"/>
                </a:moveTo>
                <a:lnTo>
                  <a:pt x="672001" y="351790"/>
                </a:lnTo>
                <a:lnTo>
                  <a:pt x="652273" y="365760"/>
                </a:lnTo>
                <a:lnTo>
                  <a:pt x="638834" y="384810"/>
                </a:lnTo>
                <a:lnTo>
                  <a:pt x="633869" y="408940"/>
                </a:lnTo>
                <a:lnTo>
                  <a:pt x="633869" y="478790"/>
                </a:lnTo>
                <a:lnTo>
                  <a:pt x="672376" y="478790"/>
                </a:lnTo>
                <a:lnTo>
                  <a:pt x="672376" y="408940"/>
                </a:lnTo>
                <a:lnTo>
                  <a:pt x="674246" y="400050"/>
                </a:lnTo>
                <a:lnTo>
                  <a:pt x="679318" y="392430"/>
                </a:lnTo>
                <a:lnTo>
                  <a:pt x="686783" y="387350"/>
                </a:lnTo>
                <a:lnTo>
                  <a:pt x="695833" y="386080"/>
                </a:lnTo>
                <a:lnTo>
                  <a:pt x="753139" y="386080"/>
                </a:lnTo>
                <a:lnTo>
                  <a:pt x="752879" y="384810"/>
                </a:lnTo>
                <a:lnTo>
                  <a:pt x="739476" y="365760"/>
                </a:lnTo>
                <a:lnTo>
                  <a:pt x="719749" y="351790"/>
                </a:lnTo>
                <a:lnTo>
                  <a:pt x="695833" y="346710"/>
                </a:lnTo>
                <a:close/>
              </a:path>
              <a:path w="1315085" h="1228089">
                <a:moveTo>
                  <a:pt x="813961" y="453390"/>
                </a:moveTo>
                <a:lnTo>
                  <a:pt x="790486" y="461010"/>
                </a:lnTo>
                <a:lnTo>
                  <a:pt x="757821" y="478790"/>
                </a:lnTo>
                <a:lnTo>
                  <a:pt x="868987" y="478790"/>
                </a:lnTo>
                <a:lnTo>
                  <a:pt x="858773" y="467360"/>
                </a:lnTo>
                <a:lnTo>
                  <a:pt x="837631" y="455930"/>
                </a:lnTo>
                <a:lnTo>
                  <a:pt x="813961" y="453390"/>
                </a:lnTo>
                <a:close/>
              </a:path>
              <a:path w="1315085" h="1228089">
                <a:moveTo>
                  <a:pt x="695833" y="0"/>
                </a:moveTo>
                <a:lnTo>
                  <a:pt x="644705" y="2540"/>
                </a:lnTo>
                <a:lnTo>
                  <a:pt x="594290" y="8890"/>
                </a:lnTo>
                <a:lnTo>
                  <a:pt x="544813" y="19050"/>
                </a:lnTo>
                <a:lnTo>
                  <a:pt x="496496" y="33020"/>
                </a:lnTo>
                <a:lnTo>
                  <a:pt x="449564" y="50800"/>
                </a:lnTo>
                <a:lnTo>
                  <a:pt x="404241" y="73660"/>
                </a:lnTo>
                <a:lnTo>
                  <a:pt x="360750" y="99060"/>
                </a:lnTo>
                <a:lnTo>
                  <a:pt x="319315" y="128270"/>
                </a:lnTo>
                <a:lnTo>
                  <a:pt x="280162" y="161290"/>
                </a:lnTo>
                <a:lnTo>
                  <a:pt x="273888" y="173990"/>
                </a:lnTo>
                <a:lnTo>
                  <a:pt x="274957" y="181610"/>
                </a:lnTo>
                <a:lnTo>
                  <a:pt x="278892" y="187960"/>
                </a:lnTo>
                <a:lnTo>
                  <a:pt x="285049" y="193040"/>
                </a:lnTo>
                <a:lnTo>
                  <a:pt x="292215" y="194310"/>
                </a:lnTo>
                <a:lnTo>
                  <a:pt x="299517" y="193040"/>
                </a:lnTo>
                <a:lnTo>
                  <a:pt x="306082" y="189230"/>
                </a:lnTo>
                <a:lnTo>
                  <a:pt x="342786" y="158750"/>
                </a:lnTo>
                <a:lnTo>
                  <a:pt x="381629" y="130810"/>
                </a:lnTo>
                <a:lnTo>
                  <a:pt x="422402" y="106680"/>
                </a:lnTo>
                <a:lnTo>
                  <a:pt x="464896" y="86360"/>
                </a:lnTo>
                <a:lnTo>
                  <a:pt x="508900" y="69850"/>
                </a:lnTo>
                <a:lnTo>
                  <a:pt x="554205" y="55880"/>
                </a:lnTo>
                <a:lnTo>
                  <a:pt x="600602" y="46990"/>
                </a:lnTo>
                <a:lnTo>
                  <a:pt x="647881" y="40640"/>
                </a:lnTo>
                <a:lnTo>
                  <a:pt x="695833" y="39370"/>
                </a:lnTo>
                <a:lnTo>
                  <a:pt x="911545" y="39370"/>
                </a:lnTo>
                <a:lnTo>
                  <a:pt x="887249" y="30480"/>
                </a:lnTo>
                <a:lnTo>
                  <a:pt x="840863" y="17780"/>
                </a:lnTo>
                <a:lnTo>
                  <a:pt x="793384" y="7620"/>
                </a:lnTo>
                <a:lnTo>
                  <a:pt x="744983" y="2540"/>
                </a:lnTo>
                <a:lnTo>
                  <a:pt x="695833" y="0"/>
                </a:lnTo>
                <a:close/>
              </a:path>
            </a:pathLst>
          </a:custGeom>
          <a:solidFill>
            <a:schemeClr val="accent1"/>
          </a:solidFill>
        </p:spPr>
        <p:txBody>
          <a:bodyPr wrap="square" lIns="0" tIns="0" rIns="0" bIns="0" rtlCol="0"/>
          <a:lstStyle/>
          <a:p>
            <a:endParaRPr/>
          </a:p>
        </p:txBody>
      </p:sp>
    </p:spTree>
    <p:extLst>
      <p:ext uri="{BB962C8B-B14F-4D97-AF65-F5344CB8AC3E}">
        <p14:creationId xmlns:p14="http://schemas.microsoft.com/office/powerpoint/2010/main" val="37696577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D4268A7-2430-E24D-9170-09BF7A4D3FF6}"/>
              </a:ext>
            </a:extLst>
          </p:cNvPr>
          <p:cNvSpPr>
            <a:spLocks noGrp="1"/>
          </p:cNvSpPr>
          <p:nvPr>
            <p:ph type="dt" sz="half" idx="2"/>
          </p:nvPr>
        </p:nvSpPr>
        <p:spPr/>
        <p:txBody>
          <a:bodyPr/>
          <a:lstStyle/>
          <a:p>
            <a:r>
              <a:rPr lang="de-DE" dirty="0"/>
              <a:t>26.04.2024</a:t>
            </a:r>
            <a:endParaRPr lang="de-CH" dirty="0"/>
          </a:p>
          <a:p>
            <a:endParaRPr lang="de-CH" dirty="0"/>
          </a:p>
          <a:p>
            <a:endParaRPr lang="de-CH" dirty="0"/>
          </a:p>
        </p:txBody>
      </p:sp>
      <p:sp>
        <p:nvSpPr>
          <p:cNvPr id="3" name="Fußzeilenplatzhalter 2">
            <a:extLst>
              <a:ext uri="{FF2B5EF4-FFF2-40B4-BE49-F238E27FC236}">
                <a16:creationId xmlns:a16="http://schemas.microsoft.com/office/drawing/2014/main" id="{E175663B-AF11-2348-867B-97BD6BD67298}"/>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59E34EC9-D0D4-A440-96AF-CDBBCB1AB90B}"/>
              </a:ext>
            </a:extLst>
          </p:cNvPr>
          <p:cNvSpPr>
            <a:spLocks noGrp="1"/>
          </p:cNvSpPr>
          <p:nvPr>
            <p:ph type="sldNum" sz="quarter" idx="4"/>
          </p:nvPr>
        </p:nvSpPr>
        <p:spPr/>
        <p:txBody>
          <a:bodyPr/>
          <a:lstStyle/>
          <a:p>
            <a:r>
              <a:rPr lang="de-CH"/>
              <a:t>Seite </a:t>
            </a:r>
            <a:fld id="{8B3782EF-3E5A-1447-BAF7-0181E8595BB2}" type="slidenum">
              <a:rPr lang="de-CH"/>
              <a:pPr/>
              <a:t>27</a:t>
            </a:fld>
            <a:endParaRPr lang="de-CH"/>
          </a:p>
        </p:txBody>
      </p:sp>
      <p:sp>
        <p:nvSpPr>
          <p:cNvPr id="5" name="Titel 4">
            <a:extLst>
              <a:ext uri="{FF2B5EF4-FFF2-40B4-BE49-F238E27FC236}">
                <a16:creationId xmlns:a16="http://schemas.microsoft.com/office/drawing/2014/main" id="{C3FAECE6-31F5-9245-9694-B7B4BED73540}"/>
              </a:ext>
            </a:extLst>
          </p:cNvPr>
          <p:cNvSpPr>
            <a:spLocks noGrp="1"/>
          </p:cNvSpPr>
          <p:nvPr>
            <p:ph type="title"/>
          </p:nvPr>
        </p:nvSpPr>
        <p:spPr/>
        <p:txBody>
          <a:bodyPr/>
          <a:lstStyle/>
          <a:p>
            <a:r>
              <a:rPr lang="de-CH"/>
              <a:t>Schweizer Holz</a:t>
            </a:r>
            <a:br>
              <a:rPr lang="de-CH"/>
            </a:br>
            <a:r>
              <a:rPr lang="de-CH"/>
              <a:t>ist wirtschaftlich</a:t>
            </a:r>
          </a:p>
        </p:txBody>
      </p:sp>
      <p:sp>
        <p:nvSpPr>
          <p:cNvPr id="14" name="Textplatzhalter 6">
            <a:extLst>
              <a:ext uri="{FF2B5EF4-FFF2-40B4-BE49-F238E27FC236}">
                <a16:creationId xmlns:a16="http://schemas.microsoft.com/office/drawing/2014/main" id="{926FC3D3-B38D-8B41-9C52-D433A5DFD8BD}"/>
              </a:ext>
            </a:extLst>
          </p:cNvPr>
          <p:cNvSpPr txBox="1">
            <a:spLocks/>
          </p:cNvSpPr>
          <p:nvPr/>
        </p:nvSpPr>
        <p:spPr>
          <a:xfrm>
            <a:off x="4761775" y="2168525"/>
            <a:ext cx="6879361" cy="378142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5080"/>
            <a:r>
              <a:rPr lang="de-DE" spc="-5" dirty="0">
                <a:cs typeface="Arial"/>
              </a:rPr>
              <a:t>Das </a:t>
            </a:r>
            <a:r>
              <a:rPr lang="de-DE" dirty="0">
                <a:cs typeface="Arial"/>
              </a:rPr>
              <a:t>Bauen </a:t>
            </a:r>
            <a:r>
              <a:rPr lang="de-DE" spc="-5" dirty="0">
                <a:cs typeface="Arial"/>
              </a:rPr>
              <a:t>mit Holz optimiert </a:t>
            </a:r>
            <a:r>
              <a:rPr lang="de-DE" dirty="0">
                <a:cs typeface="Arial"/>
              </a:rPr>
              <a:t>Abläufe </a:t>
            </a:r>
            <a:r>
              <a:rPr lang="de-DE" spc="-5" dirty="0">
                <a:cs typeface="Arial"/>
              </a:rPr>
              <a:t>und </a:t>
            </a:r>
            <a:r>
              <a:rPr lang="de-DE" dirty="0">
                <a:cs typeface="Arial"/>
              </a:rPr>
              <a:t>steigert </a:t>
            </a:r>
            <a:r>
              <a:rPr lang="de-DE" spc="-5" dirty="0">
                <a:cs typeface="Arial"/>
              </a:rPr>
              <a:t>die </a:t>
            </a:r>
            <a:r>
              <a:rPr lang="de-DE" dirty="0">
                <a:cs typeface="Arial"/>
              </a:rPr>
              <a:t>Effizienz. </a:t>
            </a:r>
            <a:r>
              <a:rPr lang="de-DE" spc="-15" dirty="0">
                <a:cs typeface="Arial"/>
              </a:rPr>
              <a:t>Weil </a:t>
            </a:r>
            <a:r>
              <a:rPr lang="de-DE" spc="-5" dirty="0">
                <a:cs typeface="Arial"/>
              </a:rPr>
              <a:t>weite </a:t>
            </a:r>
            <a:r>
              <a:rPr lang="de-DE" spc="-60" dirty="0">
                <a:cs typeface="Arial"/>
              </a:rPr>
              <a:t>Teile </a:t>
            </a:r>
            <a:r>
              <a:rPr lang="de-DE" spc="-5" dirty="0">
                <a:cs typeface="Arial"/>
              </a:rPr>
              <a:t>des </a:t>
            </a:r>
            <a:r>
              <a:rPr lang="de-DE" dirty="0">
                <a:cs typeface="Arial"/>
              </a:rPr>
              <a:t>Bauprozesses </a:t>
            </a:r>
            <a:r>
              <a:rPr lang="de-DE" spc="-5" dirty="0">
                <a:cs typeface="Arial"/>
              </a:rPr>
              <a:t>in ein industrielles und geschütztes Umfeld </a:t>
            </a:r>
            <a:r>
              <a:rPr lang="de-DE" dirty="0">
                <a:cs typeface="Arial"/>
              </a:rPr>
              <a:t>verlagert </a:t>
            </a:r>
            <a:r>
              <a:rPr lang="de-DE" spc="-5" dirty="0">
                <a:cs typeface="Arial"/>
              </a:rPr>
              <a:t>werden, lässt </a:t>
            </a:r>
          </a:p>
          <a:p>
            <a:pPr marR="5080"/>
            <a:r>
              <a:rPr lang="de-DE" dirty="0">
                <a:cs typeface="Arial"/>
              </a:rPr>
              <a:t>sich viel Zeit – </a:t>
            </a:r>
            <a:r>
              <a:rPr lang="de-DE" spc="-5" dirty="0">
                <a:cs typeface="Arial"/>
              </a:rPr>
              <a:t>und </a:t>
            </a:r>
            <a:r>
              <a:rPr lang="de-DE" dirty="0">
                <a:cs typeface="Arial"/>
              </a:rPr>
              <a:t>somit </a:t>
            </a:r>
            <a:r>
              <a:rPr lang="de-DE" spc="-5" dirty="0">
                <a:cs typeface="Arial"/>
              </a:rPr>
              <a:t>auch</a:t>
            </a:r>
            <a:r>
              <a:rPr lang="de-DE" spc="-80" dirty="0">
                <a:cs typeface="Arial"/>
              </a:rPr>
              <a:t> </a:t>
            </a:r>
            <a:r>
              <a:rPr lang="de-DE" dirty="0">
                <a:cs typeface="Arial"/>
              </a:rPr>
              <a:t>Geld –</a:t>
            </a:r>
            <a:r>
              <a:rPr lang="de-DE" spc="-10" dirty="0">
                <a:cs typeface="Arial"/>
              </a:rPr>
              <a:t> </a:t>
            </a:r>
            <a:r>
              <a:rPr lang="de-DE" dirty="0">
                <a:cs typeface="Arial"/>
              </a:rPr>
              <a:t>sparen.</a:t>
            </a:r>
            <a:endParaRPr lang="de-DE">
              <a:cs typeface="Arial"/>
            </a:endParaRPr>
          </a:p>
        </p:txBody>
      </p:sp>
      <p:grpSp>
        <p:nvGrpSpPr>
          <p:cNvPr id="6" name="Gruppieren 5">
            <a:extLst>
              <a:ext uri="{FF2B5EF4-FFF2-40B4-BE49-F238E27FC236}">
                <a16:creationId xmlns:a16="http://schemas.microsoft.com/office/drawing/2014/main" id="{C37FD33E-BCB9-3A43-9615-5940420859C5}"/>
              </a:ext>
            </a:extLst>
          </p:cNvPr>
          <p:cNvGrpSpPr/>
          <p:nvPr/>
        </p:nvGrpSpPr>
        <p:grpSpPr>
          <a:xfrm>
            <a:off x="1944014" y="2297861"/>
            <a:ext cx="1249680" cy="1228237"/>
            <a:chOff x="1944014" y="2297861"/>
            <a:chExt cx="1249680" cy="1228237"/>
          </a:xfrm>
        </p:grpSpPr>
        <p:sp>
          <p:nvSpPr>
            <p:cNvPr id="8" name="object 2">
              <a:extLst>
                <a:ext uri="{FF2B5EF4-FFF2-40B4-BE49-F238E27FC236}">
                  <a16:creationId xmlns:a16="http://schemas.microsoft.com/office/drawing/2014/main" id="{B1C55F1D-42FD-5F48-BD18-19A30BC7DC30}"/>
                </a:ext>
              </a:extLst>
            </p:cNvPr>
            <p:cNvSpPr/>
            <p:nvPr/>
          </p:nvSpPr>
          <p:spPr>
            <a:xfrm>
              <a:off x="2901619" y="2672575"/>
              <a:ext cx="146050" cy="354330"/>
            </a:xfrm>
            <a:custGeom>
              <a:avLst/>
              <a:gdLst/>
              <a:ahLst/>
              <a:cxnLst/>
              <a:rect l="l" t="t" r="r" b="b"/>
              <a:pathLst>
                <a:path w="146050" h="354330">
                  <a:moveTo>
                    <a:pt x="115951" y="0"/>
                  </a:moveTo>
                  <a:lnTo>
                    <a:pt x="29781" y="0"/>
                  </a:lnTo>
                  <a:lnTo>
                    <a:pt x="18211" y="2346"/>
                  </a:lnTo>
                  <a:lnTo>
                    <a:pt x="8742" y="8739"/>
                  </a:lnTo>
                  <a:lnTo>
                    <a:pt x="2347" y="18211"/>
                  </a:lnTo>
                  <a:lnTo>
                    <a:pt x="0" y="29794"/>
                  </a:lnTo>
                  <a:lnTo>
                    <a:pt x="2" y="324129"/>
                  </a:lnTo>
                  <a:lnTo>
                    <a:pt x="2351" y="335703"/>
                  </a:lnTo>
                  <a:lnTo>
                    <a:pt x="8744" y="345166"/>
                  </a:lnTo>
                  <a:lnTo>
                    <a:pt x="18212" y="351554"/>
                  </a:lnTo>
                  <a:lnTo>
                    <a:pt x="29781" y="353898"/>
                  </a:lnTo>
                  <a:lnTo>
                    <a:pt x="115951" y="353898"/>
                  </a:lnTo>
                  <a:lnTo>
                    <a:pt x="127532" y="351554"/>
                  </a:lnTo>
                  <a:lnTo>
                    <a:pt x="137000" y="345165"/>
                  </a:lnTo>
                  <a:lnTo>
                    <a:pt x="143389" y="335697"/>
                  </a:lnTo>
                  <a:lnTo>
                    <a:pt x="145732" y="324129"/>
                  </a:lnTo>
                  <a:lnTo>
                    <a:pt x="145732" y="312254"/>
                  </a:lnTo>
                  <a:lnTo>
                    <a:pt x="41630" y="312254"/>
                  </a:lnTo>
                  <a:lnTo>
                    <a:pt x="41630" y="41617"/>
                  </a:lnTo>
                  <a:lnTo>
                    <a:pt x="145732" y="41617"/>
                  </a:lnTo>
                  <a:lnTo>
                    <a:pt x="145732" y="29794"/>
                  </a:lnTo>
                  <a:lnTo>
                    <a:pt x="143388" y="18211"/>
                  </a:lnTo>
                  <a:lnTo>
                    <a:pt x="136999" y="8739"/>
                  </a:lnTo>
                  <a:lnTo>
                    <a:pt x="127532" y="2346"/>
                  </a:lnTo>
                  <a:lnTo>
                    <a:pt x="115951" y="0"/>
                  </a:lnTo>
                  <a:close/>
                </a:path>
                <a:path w="146050" h="354330">
                  <a:moveTo>
                    <a:pt x="145732" y="41617"/>
                  </a:moveTo>
                  <a:lnTo>
                    <a:pt x="104089" y="41617"/>
                  </a:lnTo>
                  <a:lnTo>
                    <a:pt x="104089" y="312254"/>
                  </a:lnTo>
                  <a:lnTo>
                    <a:pt x="145732" y="312254"/>
                  </a:lnTo>
                  <a:lnTo>
                    <a:pt x="145732" y="41617"/>
                  </a:lnTo>
                  <a:close/>
                </a:path>
              </a:pathLst>
            </a:custGeom>
            <a:solidFill>
              <a:schemeClr val="accent1"/>
            </a:solidFill>
          </p:spPr>
          <p:txBody>
            <a:bodyPr wrap="square" lIns="0" tIns="0" rIns="0" bIns="0" rtlCol="0"/>
            <a:lstStyle/>
            <a:p>
              <a:endParaRPr/>
            </a:p>
          </p:txBody>
        </p:sp>
        <p:sp>
          <p:nvSpPr>
            <p:cNvPr id="9" name="object 3">
              <a:extLst>
                <a:ext uri="{FF2B5EF4-FFF2-40B4-BE49-F238E27FC236}">
                  <a16:creationId xmlns:a16="http://schemas.microsoft.com/office/drawing/2014/main" id="{5447266B-4D01-9949-A21E-7AAD67800B6A}"/>
                </a:ext>
              </a:extLst>
            </p:cNvPr>
            <p:cNvSpPr/>
            <p:nvPr/>
          </p:nvSpPr>
          <p:spPr>
            <a:xfrm>
              <a:off x="2714282" y="2839110"/>
              <a:ext cx="145719" cy="187363"/>
            </a:xfrm>
            <a:prstGeom prst="rect">
              <a:avLst/>
            </a:prstGeom>
            <a:blipFill>
              <a:blip r:embed="rId3" cstate="print">
                <a:extLst>
                  <a:ext uri="{BEBA8EAE-BF5A-486C-A8C5-ECC9F3942E4B}">
                    <a14:imgProps xmlns:a14="http://schemas.microsoft.com/office/drawing/2010/main">
                      <a14:imgLayer r:embed="rId4">
                        <a14:imgEffect>
                          <a14:colorTemperature colorTemp="11500"/>
                        </a14:imgEffect>
                      </a14:imgLayer>
                    </a14:imgProps>
                  </a:ext>
                </a:extLst>
              </a:blip>
              <a:stretch>
                <a:fillRect/>
              </a:stretch>
            </a:blipFill>
          </p:spPr>
          <p:txBody>
            <a:bodyPr wrap="square" lIns="0" tIns="0" rIns="0" bIns="0" rtlCol="0"/>
            <a:lstStyle/>
            <a:p>
              <a:endParaRPr/>
            </a:p>
          </p:txBody>
        </p:sp>
        <p:sp>
          <p:nvSpPr>
            <p:cNvPr id="10" name="object 4">
              <a:extLst>
                <a:ext uri="{FF2B5EF4-FFF2-40B4-BE49-F238E27FC236}">
                  <a16:creationId xmlns:a16="http://schemas.microsoft.com/office/drawing/2014/main" id="{C7B728FC-1A2F-8848-A403-DC04F8E57AB7}"/>
                </a:ext>
              </a:extLst>
            </p:cNvPr>
            <p:cNvSpPr/>
            <p:nvPr/>
          </p:nvSpPr>
          <p:spPr>
            <a:xfrm>
              <a:off x="2339543" y="2901581"/>
              <a:ext cx="145732" cy="124891"/>
            </a:xfrm>
            <a:prstGeom prst="rect">
              <a:avLst/>
            </a:prstGeom>
            <a:blipFill>
              <a:blip r:embed="rId5" cstate="print">
                <a:extLst>
                  <a:ext uri="{BEBA8EAE-BF5A-486C-A8C5-ECC9F3942E4B}">
                    <a14:imgProps xmlns:a14="http://schemas.microsoft.com/office/drawing/2010/main">
                      <a14:imgLayer r:embed="rId6">
                        <a14:imgEffect>
                          <a14:colorTemperature colorTemp="11500"/>
                        </a14:imgEffect>
                      </a14:imgLayer>
                    </a14:imgProps>
                  </a:ext>
                </a:extLst>
              </a:blip>
              <a:stretch>
                <a:fillRect/>
              </a:stretch>
            </a:blipFill>
          </p:spPr>
          <p:txBody>
            <a:bodyPr wrap="square" lIns="0" tIns="0" rIns="0" bIns="0" rtlCol="0"/>
            <a:lstStyle/>
            <a:p>
              <a:endParaRPr/>
            </a:p>
          </p:txBody>
        </p:sp>
        <p:sp>
          <p:nvSpPr>
            <p:cNvPr id="11" name="object 5">
              <a:extLst>
                <a:ext uri="{FF2B5EF4-FFF2-40B4-BE49-F238E27FC236}">
                  <a16:creationId xmlns:a16="http://schemas.microsoft.com/office/drawing/2014/main" id="{5BD6D2A2-FF6D-A14C-BF07-8ADAEDDA6490}"/>
                </a:ext>
              </a:extLst>
            </p:cNvPr>
            <p:cNvSpPr/>
            <p:nvPr/>
          </p:nvSpPr>
          <p:spPr>
            <a:xfrm>
              <a:off x="2526919" y="2755861"/>
              <a:ext cx="146050" cy="271145"/>
            </a:xfrm>
            <a:custGeom>
              <a:avLst/>
              <a:gdLst/>
              <a:ahLst/>
              <a:cxnLst/>
              <a:rect l="l" t="t" r="r" b="b"/>
              <a:pathLst>
                <a:path w="146050" h="271144">
                  <a:moveTo>
                    <a:pt x="115925" y="0"/>
                  </a:moveTo>
                  <a:lnTo>
                    <a:pt x="29794" y="0"/>
                  </a:lnTo>
                  <a:lnTo>
                    <a:pt x="18200" y="2340"/>
                  </a:lnTo>
                  <a:lnTo>
                    <a:pt x="8729" y="8723"/>
                  </a:lnTo>
                  <a:lnTo>
                    <a:pt x="2342" y="18189"/>
                  </a:lnTo>
                  <a:lnTo>
                    <a:pt x="0" y="29781"/>
                  </a:lnTo>
                  <a:lnTo>
                    <a:pt x="2" y="240842"/>
                  </a:lnTo>
                  <a:lnTo>
                    <a:pt x="2346" y="252416"/>
                  </a:lnTo>
                  <a:lnTo>
                    <a:pt x="8732" y="261880"/>
                  </a:lnTo>
                  <a:lnTo>
                    <a:pt x="18201" y="268267"/>
                  </a:lnTo>
                  <a:lnTo>
                    <a:pt x="29794" y="270611"/>
                  </a:lnTo>
                  <a:lnTo>
                    <a:pt x="115925" y="270611"/>
                  </a:lnTo>
                  <a:lnTo>
                    <a:pt x="127508" y="268267"/>
                  </a:lnTo>
                  <a:lnTo>
                    <a:pt x="136981" y="261878"/>
                  </a:lnTo>
                  <a:lnTo>
                    <a:pt x="143374" y="252411"/>
                  </a:lnTo>
                  <a:lnTo>
                    <a:pt x="145719" y="240842"/>
                  </a:lnTo>
                  <a:lnTo>
                    <a:pt x="145719" y="228968"/>
                  </a:lnTo>
                  <a:lnTo>
                    <a:pt x="41617" y="228968"/>
                  </a:lnTo>
                  <a:lnTo>
                    <a:pt x="41617" y="41605"/>
                  </a:lnTo>
                  <a:lnTo>
                    <a:pt x="145719" y="41605"/>
                  </a:lnTo>
                  <a:lnTo>
                    <a:pt x="145719" y="29781"/>
                  </a:lnTo>
                  <a:lnTo>
                    <a:pt x="143373" y="18189"/>
                  </a:lnTo>
                  <a:lnTo>
                    <a:pt x="136980" y="8723"/>
                  </a:lnTo>
                  <a:lnTo>
                    <a:pt x="127508" y="2340"/>
                  </a:lnTo>
                  <a:lnTo>
                    <a:pt x="115925" y="0"/>
                  </a:lnTo>
                  <a:close/>
                </a:path>
                <a:path w="146050" h="271144">
                  <a:moveTo>
                    <a:pt x="145719" y="41605"/>
                  </a:moveTo>
                  <a:lnTo>
                    <a:pt x="104076" y="41605"/>
                  </a:lnTo>
                  <a:lnTo>
                    <a:pt x="104076" y="228968"/>
                  </a:lnTo>
                  <a:lnTo>
                    <a:pt x="145719" y="228968"/>
                  </a:lnTo>
                  <a:lnTo>
                    <a:pt x="145719" y="41605"/>
                  </a:lnTo>
                  <a:close/>
                </a:path>
              </a:pathLst>
            </a:custGeom>
            <a:solidFill>
              <a:schemeClr val="accent1"/>
            </a:solidFill>
          </p:spPr>
          <p:txBody>
            <a:bodyPr wrap="square" lIns="0" tIns="0" rIns="0" bIns="0" rtlCol="0"/>
            <a:lstStyle/>
            <a:p>
              <a:endParaRPr/>
            </a:p>
          </p:txBody>
        </p:sp>
        <p:sp>
          <p:nvSpPr>
            <p:cNvPr id="12" name="object 6">
              <a:extLst>
                <a:ext uri="{FF2B5EF4-FFF2-40B4-BE49-F238E27FC236}">
                  <a16:creationId xmlns:a16="http://schemas.microsoft.com/office/drawing/2014/main" id="{9CB45869-1E5C-BC46-9706-5F6C7C358232}"/>
                </a:ext>
              </a:extLst>
            </p:cNvPr>
            <p:cNvSpPr/>
            <p:nvPr/>
          </p:nvSpPr>
          <p:spPr>
            <a:xfrm>
              <a:off x="2339535" y="2464497"/>
              <a:ext cx="645795" cy="374650"/>
            </a:xfrm>
            <a:custGeom>
              <a:avLst/>
              <a:gdLst/>
              <a:ahLst/>
              <a:cxnLst/>
              <a:rect l="l" t="t" r="r" b="b"/>
              <a:pathLst>
                <a:path w="645794" h="374650">
                  <a:moveTo>
                    <a:pt x="247770" y="104071"/>
                  </a:moveTo>
                  <a:lnTo>
                    <a:pt x="6115" y="339082"/>
                  </a:lnTo>
                  <a:lnTo>
                    <a:pt x="0" y="353807"/>
                  </a:lnTo>
                  <a:lnTo>
                    <a:pt x="1528" y="361638"/>
                  </a:lnTo>
                  <a:lnTo>
                    <a:pt x="6115" y="368533"/>
                  </a:lnTo>
                  <a:lnTo>
                    <a:pt x="10166" y="372584"/>
                  </a:lnTo>
                  <a:lnTo>
                    <a:pt x="15487" y="374616"/>
                  </a:lnTo>
                  <a:lnTo>
                    <a:pt x="26155" y="374616"/>
                  </a:lnTo>
                  <a:lnTo>
                    <a:pt x="31476" y="372584"/>
                  </a:lnTo>
                  <a:lnTo>
                    <a:pt x="252482" y="151579"/>
                  </a:lnTo>
                  <a:lnTo>
                    <a:pt x="327524" y="151579"/>
                  </a:lnTo>
                  <a:lnTo>
                    <a:pt x="261385" y="107484"/>
                  </a:lnTo>
                  <a:lnTo>
                    <a:pt x="254775" y="104569"/>
                  </a:lnTo>
                  <a:lnTo>
                    <a:pt x="247770" y="104071"/>
                  </a:lnTo>
                  <a:close/>
                </a:path>
                <a:path w="645794" h="374650">
                  <a:moveTo>
                    <a:pt x="327524" y="151579"/>
                  </a:moveTo>
                  <a:lnTo>
                    <a:pt x="252482" y="151579"/>
                  </a:lnTo>
                  <a:lnTo>
                    <a:pt x="425659" y="267009"/>
                  </a:lnTo>
                  <a:lnTo>
                    <a:pt x="432785" y="270045"/>
                  </a:lnTo>
                  <a:lnTo>
                    <a:pt x="440280" y="270292"/>
                  </a:lnTo>
                  <a:lnTo>
                    <a:pt x="447380" y="267863"/>
                  </a:lnTo>
                  <a:lnTo>
                    <a:pt x="453320" y="262869"/>
                  </a:lnTo>
                  <a:lnTo>
                    <a:pt x="486814" y="221924"/>
                  </a:lnTo>
                  <a:lnTo>
                    <a:pt x="433038" y="221924"/>
                  </a:lnTo>
                  <a:lnTo>
                    <a:pt x="327524" y="151579"/>
                  </a:lnTo>
                  <a:close/>
                </a:path>
                <a:path w="645794" h="374650">
                  <a:moveTo>
                    <a:pt x="622495" y="0"/>
                  </a:moveTo>
                  <a:lnTo>
                    <a:pt x="614846" y="2299"/>
                  </a:lnTo>
                  <a:lnTo>
                    <a:pt x="608437" y="7548"/>
                  </a:lnTo>
                  <a:lnTo>
                    <a:pt x="433038" y="221924"/>
                  </a:lnTo>
                  <a:lnTo>
                    <a:pt x="486814" y="221924"/>
                  </a:lnTo>
                  <a:lnTo>
                    <a:pt x="640657" y="33862"/>
                  </a:lnTo>
                  <a:lnTo>
                    <a:pt x="644523" y="26572"/>
                  </a:lnTo>
                  <a:lnTo>
                    <a:pt x="645267" y="18638"/>
                  </a:lnTo>
                  <a:lnTo>
                    <a:pt x="642983" y="10995"/>
                  </a:lnTo>
                  <a:lnTo>
                    <a:pt x="637762" y="4576"/>
                  </a:lnTo>
                  <a:lnTo>
                    <a:pt x="630446" y="731"/>
                  </a:lnTo>
                  <a:lnTo>
                    <a:pt x="622495" y="0"/>
                  </a:lnTo>
                  <a:close/>
                </a:path>
              </a:pathLst>
            </a:custGeom>
            <a:solidFill>
              <a:schemeClr val="accent1"/>
            </a:solidFill>
          </p:spPr>
          <p:txBody>
            <a:bodyPr wrap="square" lIns="0" tIns="0" rIns="0" bIns="0" rtlCol="0"/>
            <a:lstStyle/>
            <a:p>
              <a:endParaRPr/>
            </a:p>
          </p:txBody>
        </p:sp>
        <p:sp>
          <p:nvSpPr>
            <p:cNvPr id="13" name="object 7">
              <a:extLst>
                <a:ext uri="{FF2B5EF4-FFF2-40B4-BE49-F238E27FC236}">
                  <a16:creationId xmlns:a16="http://schemas.microsoft.com/office/drawing/2014/main" id="{553C4B70-AE7F-0D46-9EEC-5E2582CE36BA}"/>
                </a:ext>
              </a:extLst>
            </p:cNvPr>
            <p:cNvSpPr/>
            <p:nvPr/>
          </p:nvSpPr>
          <p:spPr>
            <a:xfrm>
              <a:off x="2839163" y="2464373"/>
              <a:ext cx="145732" cy="145745"/>
            </a:xfrm>
            <a:prstGeom prst="rect">
              <a:avLst/>
            </a:prstGeom>
            <a:blipFill>
              <a:blip r:embed="rId7" cstate="print">
                <a:extLst>
                  <a:ext uri="{BEBA8EAE-BF5A-486C-A8C5-ECC9F3942E4B}">
                    <a14:imgProps xmlns:a14="http://schemas.microsoft.com/office/drawing/2010/main">
                      <a14:imgLayer r:embed="rId8">
                        <a14:imgEffect>
                          <a14:colorTemperature colorTemp="11500"/>
                        </a14:imgEffect>
                      </a14:imgLayer>
                    </a14:imgProps>
                  </a:ext>
                </a:extLst>
              </a:blip>
              <a:stretch>
                <a:fillRect/>
              </a:stretch>
            </a:blipFill>
          </p:spPr>
          <p:txBody>
            <a:bodyPr wrap="square" lIns="0" tIns="0" rIns="0" bIns="0" rtlCol="0"/>
            <a:lstStyle/>
            <a:p>
              <a:endParaRPr/>
            </a:p>
          </p:txBody>
        </p:sp>
        <p:sp>
          <p:nvSpPr>
            <p:cNvPr id="16" name="object 8">
              <a:extLst>
                <a:ext uri="{FF2B5EF4-FFF2-40B4-BE49-F238E27FC236}">
                  <a16:creationId xmlns:a16="http://schemas.microsoft.com/office/drawing/2014/main" id="{864960C2-DEF2-E04E-A911-3401518F3936}"/>
                </a:ext>
              </a:extLst>
            </p:cNvPr>
            <p:cNvSpPr/>
            <p:nvPr/>
          </p:nvSpPr>
          <p:spPr>
            <a:xfrm>
              <a:off x="2068909" y="2901565"/>
              <a:ext cx="208279" cy="41910"/>
            </a:xfrm>
            <a:custGeom>
              <a:avLst/>
              <a:gdLst/>
              <a:ahLst/>
              <a:cxnLst/>
              <a:rect l="l" t="t" r="r" b="b"/>
              <a:pathLst>
                <a:path w="208280" h="41910">
                  <a:moveTo>
                    <a:pt x="187363" y="0"/>
                  </a:moveTo>
                  <a:lnTo>
                    <a:pt x="20828" y="0"/>
                  </a:lnTo>
                  <a:lnTo>
                    <a:pt x="12719" y="1636"/>
                  </a:lnTo>
                  <a:lnTo>
                    <a:pt x="6099" y="6099"/>
                  </a:lnTo>
                  <a:lnTo>
                    <a:pt x="1636" y="12719"/>
                  </a:lnTo>
                  <a:lnTo>
                    <a:pt x="0" y="20827"/>
                  </a:lnTo>
                  <a:lnTo>
                    <a:pt x="1636" y="28929"/>
                  </a:lnTo>
                  <a:lnTo>
                    <a:pt x="6099" y="35545"/>
                  </a:lnTo>
                  <a:lnTo>
                    <a:pt x="12719" y="40007"/>
                  </a:lnTo>
                  <a:lnTo>
                    <a:pt x="20828" y="41643"/>
                  </a:lnTo>
                  <a:lnTo>
                    <a:pt x="187363" y="41643"/>
                  </a:lnTo>
                  <a:lnTo>
                    <a:pt x="195458" y="40007"/>
                  </a:lnTo>
                  <a:lnTo>
                    <a:pt x="202076" y="35545"/>
                  </a:lnTo>
                  <a:lnTo>
                    <a:pt x="206540" y="28929"/>
                  </a:lnTo>
                  <a:lnTo>
                    <a:pt x="208178" y="20827"/>
                  </a:lnTo>
                  <a:lnTo>
                    <a:pt x="206540" y="12719"/>
                  </a:lnTo>
                  <a:lnTo>
                    <a:pt x="202076" y="6099"/>
                  </a:lnTo>
                  <a:lnTo>
                    <a:pt x="195458" y="1636"/>
                  </a:lnTo>
                  <a:lnTo>
                    <a:pt x="187363" y="0"/>
                  </a:lnTo>
                  <a:close/>
                </a:path>
              </a:pathLst>
            </a:custGeom>
            <a:solidFill>
              <a:schemeClr val="accent1"/>
            </a:solidFill>
          </p:spPr>
          <p:txBody>
            <a:bodyPr wrap="square" lIns="0" tIns="0" rIns="0" bIns="0" rtlCol="0"/>
            <a:lstStyle/>
            <a:p>
              <a:endParaRPr/>
            </a:p>
          </p:txBody>
        </p:sp>
        <p:sp>
          <p:nvSpPr>
            <p:cNvPr id="17" name="object 9">
              <a:extLst>
                <a:ext uri="{FF2B5EF4-FFF2-40B4-BE49-F238E27FC236}">
                  <a16:creationId xmlns:a16="http://schemas.microsoft.com/office/drawing/2014/main" id="{2B26AE04-0AD9-A34A-B820-8324834BB459}"/>
                </a:ext>
              </a:extLst>
            </p:cNvPr>
            <p:cNvSpPr/>
            <p:nvPr/>
          </p:nvSpPr>
          <p:spPr>
            <a:xfrm>
              <a:off x="2068897" y="2984839"/>
              <a:ext cx="125095" cy="41910"/>
            </a:xfrm>
            <a:custGeom>
              <a:avLst/>
              <a:gdLst/>
              <a:ahLst/>
              <a:cxnLst/>
              <a:rect l="l" t="t" r="r" b="b"/>
              <a:pathLst>
                <a:path w="125094" h="41910">
                  <a:moveTo>
                    <a:pt x="104101" y="0"/>
                  </a:moveTo>
                  <a:lnTo>
                    <a:pt x="20815" y="0"/>
                  </a:lnTo>
                  <a:lnTo>
                    <a:pt x="12719" y="1632"/>
                  </a:lnTo>
                  <a:lnTo>
                    <a:pt x="6102" y="6089"/>
                  </a:lnTo>
                  <a:lnTo>
                    <a:pt x="1637" y="12708"/>
                  </a:lnTo>
                  <a:lnTo>
                    <a:pt x="0" y="20827"/>
                  </a:lnTo>
                  <a:lnTo>
                    <a:pt x="1637" y="28929"/>
                  </a:lnTo>
                  <a:lnTo>
                    <a:pt x="6102" y="35545"/>
                  </a:lnTo>
                  <a:lnTo>
                    <a:pt x="12719" y="40007"/>
                  </a:lnTo>
                  <a:lnTo>
                    <a:pt x="20815" y="41643"/>
                  </a:lnTo>
                  <a:lnTo>
                    <a:pt x="104101" y="41643"/>
                  </a:lnTo>
                  <a:lnTo>
                    <a:pt x="112195" y="40007"/>
                  </a:lnTo>
                  <a:lnTo>
                    <a:pt x="118808" y="35545"/>
                  </a:lnTo>
                  <a:lnTo>
                    <a:pt x="123268" y="28929"/>
                  </a:lnTo>
                  <a:lnTo>
                    <a:pt x="124904" y="20827"/>
                  </a:lnTo>
                  <a:lnTo>
                    <a:pt x="123268" y="12708"/>
                  </a:lnTo>
                  <a:lnTo>
                    <a:pt x="118808" y="6089"/>
                  </a:lnTo>
                  <a:lnTo>
                    <a:pt x="112195" y="1632"/>
                  </a:lnTo>
                  <a:lnTo>
                    <a:pt x="104101" y="0"/>
                  </a:lnTo>
                  <a:close/>
                </a:path>
              </a:pathLst>
            </a:custGeom>
            <a:solidFill>
              <a:schemeClr val="accent1"/>
            </a:solidFill>
          </p:spPr>
          <p:txBody>
            <a:bodyPr wrap="square" lIns="0" tIns="0" rIns="0" bIns="0" rtlCol="0"/>
            <a:lstStyle/>
            <a:p>
              <a:endParaRPr/>
            </a:p>
          </p:txBody>
        </p:sp>
        <p:sp>
          <p:nvSpPr>
            <p:cNvPr id="18" name="object 10">
              <a:extLst>
                <a:ext uri="{FF2B5EF4-FFF2-40B4-BE49-F238E27FC236}">
                  <a16:creationId xmlns:a16="http://schemas.microsoft.com/office/drawing/2014/main" id="{CAB2B99E-0997-E14F-A0D0-66AE2D34353A}"/>
                </a:ext>
              </a:extLst>
            </p:cNvPr>
            <p:cNvSpPr/>
            <p:nvPr/>
          </p:nvSpPr>
          <p:spPr>
            <a:xfrm>
              <a:off x="2068909" y="2693388"/>
              <a:ext cx="208279" cy="41910"/>
            </a:xfrm>
            <a:custGeom>
              <a:avLst/>
              <a:gdLst/>
              <a:ahLst/>
              <a:cxnLst/>
              <a:rect l="l" t="t" r="r" b="b"/>
              <a:pathLst>
                <a:path w="208280" h="41910">
                  <a:moveTo>
                    <a:pt x="187363" y="0"/>
                  </a:moveTo>
                  <a:lnTo>
                    <a:pt x="20828" y="0"/>
                  </a:lnTo>
                  <a:lnTo>
                    <a:pt x="12719" y="1636"/>
                  </a:lnTo>
                  <a:lnTo>
                    <a:pt x="6099" y="6099"/>
                  </a:lnTo>
                  <a:lnTo>
                    <a:pt x="1636" y="12719"/>
                  </a:lnTo>
                  <a:lnTo>
                    <a:pt x="0" y="20827"/>
                  </a:lnTo>
                  <a:lnTo>
                    <a:pt x="1636" y="28929"/>
                  </a:lnTo>
                  <a:lnTo>
                    <a:pt x="6099" y="35545"/>
                  </a:lnTo>
                  <a:lnTo>
                    <a:pt x="12719" y="40007"/>
                  </a:lnTo>
                  <a:lnTo>
                    <a:pt x="20828" y="41643"/>
                  </a:lnTo>
                  <a:lnTo>
                    <a:pt x="187363" y="41643"/>
                  </a:lnTo>
                  <a:lnTo>
                    <a:pt x="195458" y="40007"/>
                  </a:lnTo>
                  <a:lnTo>
                    <a:pt x="202076" y="35545"/>
                  </a:lnTo>
                  <a:lnTo>
                    <a:pt x="206540" y="28929"/>
                  </a:lnTo>
                  <a:lnTo>
                    <a:pt x="208178" y="20827"/>
                  </a:lnTo>
                  <a:lnTo>
                    <a:pt x="206540" y="12719"/>
                  </a:lnTo>
                  <a:lnTo>
                    <a:pt x="202076" y="6099"/>
                  </a:lnTo>
                  <a:lnTo>
                    <a:pt x="195458" y="1636"/>
                  </a:lnTo>
                  <a:lnTo>
                    <a:pt x="187363" y="0"/>
                  </a:lnTo>
                  <a:close/>
                </a:path>
              </a:pathLst>
            </a:custGeom>
            <a:solidFill>
              <a:schemeClr val="accent1"/>
            </a:solidFill>
          </p:spPr>
          <p:txBody>
            <a:bodyPr wrap="square" lIns="0" tIns="0" rIns="0" bIns="0" rtlCol="0"/>
            <a:lstStyle/>
            <a:p>
              <a:endParaRPr/>
            </a:p>
          </p:txBody>
        </p:sp>
        <p:sp>
          <p:nvSpPr>
            <p:cNvPr id="19" name="object 11">
              <a:extLst>
                <a:ext uri="{FF2B5EF4-FFF2-40B4-BE49-F238E27FC236}">
                  <a16:creationId xmlns:a16="http://schemas.microsoft.com/office/drawing/2014/main" id="{91F670DD-19FF-5449-980F-2C36B57967A9}"/>
                </a:ext>
              </a:extLst>
            </p:cNvPr>
            <p:cNvSpPr/>
            <p:nvPr/>
          </p:nvSpPr>
          <p:spPr>
            <a:xfrm>
              <a:off x="2068897" y="2776652"/>
              <a:ext cx="125095" cy="41910"/>
            </a:xfrm>
            <a:custGeom>
              <a:avLst/>
              <a:gdLst/>
              <a:ahLst/>
              <a:cxnLst/>
              <a:rect l="l" t="t" r="r" b="b"/>
              <a:pathLst>
                <a:path w="125094" h="41910">
                  <a:moveTo>
                    <a:pt x="104101" y="0"/>
                  </a:moveTo>
                  <a:lnTo>
                    <a:pt x="20815" y="0"/>
                  </a:lnTo>
                  <a:lnTo>
                    <a:pt x="12719" y="1636"/>
                  </a:lnTo>
                  <a:lnTo>
                    <a:pt x="6102" y="6100"/>
                  </a:lnTo>
                  <a:lnTo>
                    <a:pt x="1637" y="12724"/>
                  </a:lnTo>
                  <a:lnTo>
                    <a:pt x="0" y="20840"/>
                  </a:lnTo>
                  <a:lnTo>
                    <a:pt x="1637" y="28945"/>
                  </a:lnTo>
                  <a:lnTo>
                    <a:pt x="6102" y="35556"/>
                  </a:lnTo>
                  <a:lnTo>
                    <a:pt x="12719" y="40010"/>
                  </a:lnTo>
                  <a:lnTo>
                    <a:pt x="20815" y="41643"/>
                  </a:lnTo>
                  <a:lnTo>
                    <a:pt x="104101" y="41643"/>
                  </a:lnTo>
                  <a:lnTo>
                    <a:pt x="112195" y="40010"/>
                  </a:lnTo>
                  <a:lnTo>
                    <a:pt x="118808" y="35556"/>
                  </a:lnTo>
                  <a:lnTo>
                    <a:pt x="123268" y="28945"/>
                  </a:lnTo>
                  <a:lnTo>
                    <a:pt x="124904" y="20840"/>
                  </a:lnTo>
                  <a:lnTo>
                    <a:pt x="123268" y="12724"/>
                  </a:lnTo>
                  <a:lnTo>
                    <a:pt x="118808" y="6100"/>
                  </a:lnTo>
                  <a:lnTo>
                    <a:pt x="112195" y="1636"/>
                  </a:lnTo>
                  <a:lnTo>
                    <a:pt x="104101" y="0"/>
                  </a:lnTo>
                  <a:close/>
                </a:path>
              </a:pathLst>
            </a:custGeom>
            <a:solidFill>
              <a:schemeClr val="accent1"/>
            </a:solidFill>
          </p:spPr>
          <p:txBody>
            <a:bodyPr wrap="square" lIns="0" tIns="0" rIns="0" bIns="0" rtlCol="0"/>
            <a:lstStyle/>
            <a:p>
              <a:endParaRPr/>
            </a:p>
          </p:txBody>
        </p:sp>
        <p:sp>
          <p:nvSpPr>
            <p:cNvPr id="20" name="object 12">
              <a:extLst>
                <a:ext uri="{FF2B5EF4-FFF2-40B4-BE49-F238E27FC236}">
                  <a16:creationId xmlns:a16="http://schemas.microsoft.com/office/drawing/2014/main" id="{39D2C1B0-8025-CB47-A6BD-24A2478180D3}"/>
                </a:ext>
              </a:extLst>
            </p:cNvPr>
            <p:cNvSpPr/>
            <p:nvPr/>
          </p:nvSpPr>
          <p:spPr>
            <a:xfrm>
              <a:off x="2068909" y="2485209"/>
              <a:ext cx="208279" cy="41910"/>
            </a:xfrm>
            <a:custGeom>
              <a:avLst/>
              <a:gdLst/>
              <a:ahLst/>
              <a:cxnLst/>
              <a:rect l="l" t="t" r="r" b="b"/>
              <a:pathLst>
                <a:path w="208280" h="41910">
                  <a:moveTo>
                    <a:pt x="187363" y="0"/>
                  </a:moveTo>
                  <a:lnTo>
                    <a:pt x="20828" y="0"/>
                  </a:lnTo>
                  <a:lnTo>
                    <a:pt x="12719" y="1632"/>
                  </a:lnTo>
                  <a:lnTo>
                    <a:pt x="6099" y="6089"/>
                  </a:lnTo>
                  <a:lnTo>
                    <a:pt x="1636" y="12708"/>
                  </a:lnTo>
                  <a:lnTo>
                    <a:pt x="0" y="20827"/>
                  </a:lnTo>
                  <a:lnTo>
                    <a:pt x="1636" y="28929"/>
                  </a:lnTo>
                  <a:lnTo>
                    <a:pt x="6099" y="35545"/>
                  </a:lnTo>
                  <a:lnTo>
                    <a:pt x="12719" y="40007"/>
                  </a:lnTo>
                  <a:lnTo>
                    <a:pt x="20828" y="41643"/>
                  </a:lnTo>
                  <a:lnTo>
                    <a:pt x="187363" y="41643"/>
                  </a:lnTo>
                  <a:lnTo>
                    <a:pt x="195458" y="40007"/>
                  </a:lnTo>
                  <a:lnTo>
                    <a:pt x="202076" y="35545"/>
                  </a:lnTo>
                  <a:lnTo>
                    <a:pt x="206540" y="28929"/>
                  </a:lnTo>
                  <a:lnTo>
                    <a:pt x="208178" y="20827"/>
                  </a:lnTo>
                  <a:lnTo>
                    <a:pt x="206540" y="12708"/>
                  </a:lnTo>
                  <a:lnTo>
                    <a:pt x="202076" y="6089"/>
                  </a:lnTo>
                  <a:lnTo>
                    <a:pt x="195458" y="1632"/>
                  </a:lnTo>
                  <a:lnTo>
                    <a:pt x="187363" y="0"/>
                  </a:lnTo>
                  <a:close/>
                </a:path>
              </a:pathLst>
            </a:custGeom>
            <a:solidFill>
              <a:schemeClr val="accent1"/>
            </a:solidFill>
          </p:spPr>
          <p:txBody>
            <a:bodyPr wrap="square" lIns="0" tIns="0" rIns="0" bIns="0" rtlCol="0"/>
            <a:lstStyle/>
            <a:p>
              <a:endParaRPr/>
            </a:p>
          </p:txBody>
        </p:sp>
        <p:sp>
          <p:nvSpPr>
            <p:cNvPr id="21" name="object 13">
              <a:extLst>
                <a:ext uri="{FF2B5EF4-FFF2-40B4-BE49-F238E27FC236}">
                  <a16:creationId xmlns:a16="http://schemas.microsoft.com/office/drawing/2014/main" id="{C130AB48-FC3F-CA44-97B3-B15AEDF9CCF7}"/>
                </a:ext>
              </a:extLst>
            </p:cNvPr>
            <p:cNvSpPr/>
            <p:nvPr/>
          </p:nvSpPr>
          <p:spPr>
            <a:xfrm>
              <a:off x="2068897" y="2568475"/>
              <a:ext cx="125095" cy="41910"/>
            </a:xfrm>
            <a:custGeom>
              <a:avLst/>
              <a:gdLst/>
              <a:ahLst/>
              <a:cxnLst/>
              <a:rect l="l" t="t" r="r" b="b"/>
              <a:pathLst>
                <a:path w="125094" h="41910">
                  <a:moveTo>
                    <a:pt x="104101" y="0"/>
                  </a:moveTo>
                  <a:lnTo>
                    <a:pt x="20815" y="0"/>
                  </a:lnTo>
                  <a:lnTo>
                    <a:pt x="12719" y="1636"/>
                  </a:lnTo>
                  <a:lnTo>
                    <a:pt x="6102" y="6099"/>
                  </a:lnTo>
                  <a:lnTo>
                    <a:pt x="1637" y="12719"/>
                  </a:lnTo>
                  <a:lnTo>
                    <a:pt x="0" y="20827"/>
                  </a:lnTo>
                  <a:lnTo>
                    <a:pt x="1637" y="28939"/>
                  </a:lnTo>
                  <a:lnTo>
                    <a:pt x="6102" y="35555"/>
                  </a:lnTo>
                  <a:lnTo>
                    <a:pt x="12719" y="40010"/>
                  </a:lnTo>
                  <a:lnTo>
                    <a:pt x="20815" y="41643"/>
                  </a:lnTo>
                  <a:lnTo>
                    <a:pt x="104101" y="41643"/>
                  </a:lnTo>
                  <a:lnTo>
                    <a:pt x="112195" y="40010"/>
                  </a:lnTo>
                  <a:lnTo>
                    <a:pt x="118808" y="35555"/>
                  </a:lnTo>
                  <a:lnTo>
                    <a:pt x="123268" y="28939"/>
                  </a:lnTo>
                  <a:lnTo>
                    <a:pt x="124904" y="20827"/>
                  </a:lnTo>
                  <a:lnTo>
                    <a:pt x="123268" y="12719"/>
                  </a:lnTo>
                  <a:lnTo>
                    <a:pt x="118808" y="6099"/>
                  </a:lnTo>
                  <a:lnTo>
                    <a:pt x="112195" y="1636"/>
                  </a:lnTo>
                  <a:lnTo>
                    <a:pt x="104101" y="0"/>
                  </a:lnTo>
                  <a:close/>
                </a:path>
              </a:pathLst>
            </a:custGeom>
            <a:solidFill>
              <a:schemeClr val="accent1"/>
            </a:solidFill>
          </p:spPr>
          <p:txBody>
            <a:bodyPr wrap="square" lIns="0" tIns="0" rIns="0" bIns="0" rtlCol="0"/>
            <a:lstStyle/>
            <a:p>
              <a:endParaRPr/>
            </a:p>
          </p:txBody>
        </p:sp>
        <p:sp>
          <p:nvSpPr>
            <p:cNvPr id="22" name="object 14">
              <a:extLst>
                <a:ext uri="{FF2B5EF4-FFF2-40B4-BE49-F238E27FC236}">
                  <a16:creationId xmlns:a16="http://schemas.microsoft.com/office/drawing/2014/main" id="{839EBD1B-6D25-9746-B659-3698131F97C5}"/>
                </a:ext>
              </a:extLst>
            </p:cNvPr>
            <p:cNvSpPr/>
            <p:nvPr/>
          </p:nvSpPr>
          <p:spPr>
            <a:xfrm>
              <a:off x="2381173" y="2297861"/>
              <a:ext cx="375285" cy="125095"/>
            </a:xfrm>
            <a:custGeom>
              <a:avLst/>
              <a:gdLst/>
              <a:ahLst/>
              <a:cxnLst/>
              <a:rect l="l" t="t" r="r" b="b"/>
              <a:pathLst>
                <a:path w="375285" h="125094">
                  <a:moveTo>
                    <a:pt x="353898" y="0"/>
                  </a:moveTo>
                  <a:lnTo>
                    <a:pt x="20827" y="0"/>
                  </a:lnTo>
                  <a:lnTo>
                    <a:pt x="12730" y="1632"/>
                  </a:lnTo>
                  <a:lnTo>
                    <a:pt x="6108" y="6088"/>
                  </a:lnTo>
                  <a:lnTo>
                    <a:pt x="1639" y="12703"/>
                  </a:lnTo>
                  <a:lnTo>
                    <a:pt x="0" y="20815"/>
                  </a:lnTo>
                  <a:lnTo>
                    <a:pt x="0" y="104076"/>
                  </a:lnTo>
                  <a:lnTo>
                    <a:pt x="1639" y="112183"/>
                  </a:lnTo>
                  <a:lnTo>
                    <a:pt x="6108" y="118798"/>
                  </a:lnTo>
                  <a:lnTo>
                    <a:pt x="12730" y="123257"/>
                  </a:lnTo>
                  <a:lnTo>
                    <a:pt x="20827" y="124891"/>
                  </a:lnTo>
                  <a:lnTo>
                    <a:pt x="353898" y="124891"/>
                  </a:lnTo>
                  <a:lnTo>
                    <a:pt x="361996" y="123257"/>
                  </a:lnTo>
                  <a:lnTo>
                    <a:pt x="368617" y="118798"/>
                  </a:lnTo>
                  <a:lnTo>
                    <a:pt x="373086" y="112183"/>
                  </a:lnTo>
                  <a:lnTo>
                    <a:pt x="374726" y="104076"/>
                  </a:lnTo>
                  <a:lnTo>
                    <a:pt x="374726" y="83261"/>
                  </a:lnTo>
                  <a:lnTo>
                    <a:pt x="41643" y="83261"/>
                  </a:lnTo>
                  <a:lnTo>
                    <a:pt x="41643" y="41617"/>
                  </a:lnTo>
                  <a:lnTo>
                    <a:pt x="374726" y="41617"/>
                  </a:lnTo>
                  <a:lnTo>
                    <a:pt x="374726" y="20815"/>
                  </a:lnTo>
                  <a:lnTo>
                    <a:pt x="373086" y="12703"/>
                  </a:lnTo>
                  <a:lnTo>
                    <a:pt x="368617" y="6088"/>
                  </a:lnTo>
                  <a:lnTo>
                    <a:pt x="361996" y="1632"/>
                  </a:lnTo>
                  <a:lnTo>
                    <a:pt x="353898" y="0"/>
                  </a:lnTo>
                  <a:close/>
                </a:path>
                <a:path w="375285" h="125094">
                  <a:moveTo>
                    <a:pt x="374726" y="41617"/>
                  </a:moveTo>
                  <a:lnTo>
                    <a:pt x="333108" y="41617"/>
                  </a:lnTo>
                  <a:lnTo>
                    <a:pt x="333108" y="83261"/>
                  </a:lnTo>
                  <a:lnTo>
                    <a:pt x="374726" y="83261"/>
                  </a:lnTo>
                  <a:lnTo>
                    <a:pt x="374726" y="41617"/>
                  </a:lnTo>
                  <a:close/>
                </a:path>
              </a:pathLst>
            </a:custGeom>
            <a:solidFill>
              <a:schemeClr val="accent1"/>
            </a:solidFill>
          </p:spPr>
          <p:txBody>
            <a:bodyPr wrap="square" lIns="0" tIns="0" rIns="0" bIns="0" rtlCol="0"/>
            <a:lstStyle/>
            <a:p>
              <a:endParaRPr/>
            </a:p>
          </p:txBody>
        </p:sp>
        <p:sp>
          <p:nvSpPr>
            <p:cNvPr id="23" name="object 15">
              <a:extLst>
                <a:ext uri="{FF2B5EF4-FFF2-40B4-BE49-F238E27FC236}">
                  <a16:creationId xmlns:a16="http://schemas.microsoft.com/office/drawing/2014/main" id="{204F6B3A-531C-934A-93E7-EA35A3BF3E7F}"/>
                </a:ext>
              </a:extLst>
            </p:cNvPr>
            <p:cNvSpPr/>
            <p:nvPr/>
          </p:nvSpPr>
          <p:spPr>
            <a:xfrm>
              <a:off x="2339543" y="3088932"/>
              <a:ext cx="458470" cy="125095"/>
            </a:xfrm>
            <a:custGeom>
              <a:avLst/>
              <a:gdLst/>
              <a:ahLst/>
              <a:cxnLst/>
              <a:rect l="l" t="t" r="r" b="b"/>
              <a:pathLst>
                <a:path w="458469" h="125094">
                  <a:moveTo>
                    <a:pt x="437172" y="0"/>
                  </a:moveTo>
                  <a:lnTo>
                    <a:pt x="20815" y="0"/>
                  </a:lnTo>
                  <a:lnTo>
                    <a:pt x="12719" y="1632"/>
                  </a:lnTo>
                  <a:lnTo>
                    <a:pt x="6102" y="6089"/>
                  </a:lnTo>
                  <a:lnTo>
                    <a:pt x="1637" y="12708"/>
                  </a:lnTo>
                  <a:lnTo>
                    <a:pt x="0" y="20827"/>
                  </a:lnTo>
                  <a:lnTo>
                    <a:pt x="0" y="104089"/>
                  </a:lnTo>
                  <a:lnTo>
                    <a:pt x="1637" y="112201"/>
                  </a:lnTo>
                  <a:lnTo>
                    <a:pt x="6102" y="118816"/>
                  </a:lnTo>
                  <a:lnTo>
                    <a:pt x="12719" y="123271"/>
                  </a:lnTo>
                  <a:lnTo>
                    <a:pt x="20815" y="124904"/>
                  </a:lnTo>
                  <a:lnTo>
                    <a:pt x="437172" y="124904"/>
                  </a:lnTo>
                  <a:lnTo>
                    <a:pt x="445267" y="123271"/>
                  </a:lnTo>
                  <a:lnTo>
                    <a:pt x="451885" y="118816"/>
                  </a:lnTo>
                  <a:lnTo>
                    <a:pt x="456349" y="112201"/>
                  </a:lnTo>
                  <a:lnTo>
                    <a:pt x="457987" y="104089"/>
                  </a:lnTo>
                  <a:lnTo>
                    <a:pt x="457987" y="83261"/>
                  </a:lnTo>
                  <a:lnTo>
                    <a:pt x="41630" y="83261"/>
                  </a:lnTo>
                  <a:lnTo>
                    <a:pt x="41630" y="41617"/>
                  </a:lnTo>
                  <a:lnTo>
                    <a:pt x="457987" y="41617"/>
                  </a:lnTo>
                  <a:lnTo>
                    <a:pt x="457987" y="20827"/>
                  </a:lnTo>
                  <a:lnTo>
                    <a:pt x="456349" y="12708"/>
                  </a:lnTo>
                  <a:lnTo>
                    <a:pt x="451885" y="6089"/>
                  </a:lnTo>
                  <a:lnTo>
                    <a:pt x="445267" y="1632"/>
                  </a:lnTo>
                  <a:lnTo>
                    <a:pt x="437172" y="0"/>
                  </a:lnTo>
                  <a:close/>
                </a:path>
                <a:path w="458469" h="125094">
                  <a:moveTo>
                    <a:pt x="457987" y="41617"/>
                  </a:moveTo>
                  <a:lnTo>
                    <a:pt x="416344" y="41617"/>
                  </a:lnTo>
                  <a:lnTo>
                    <a:pt x="416344" y="83261"/>
                  </a:lnTo>
                  <a:lnTo>
                    <a:pt x="457987" y="83261"/>
                  </a:lnTo>
                  <a:lnTo>
                    <a:pt x="457987" y="41617"/>
                  </a:lnTo>
                  <a:close/>
                </a:path>
              </a:pathLst>
            </a:custGeom>
            <a:solidFill>
              <a:schemeClr val="accent1"/>
            </a:solidFill>
          </p:spPr>
          <p:txBody>
            <a:bodyPr wrap="square" lIns="0" tIns="0" rIns="0" bIns="0" rtlCol="0"/>
            <a:lstStyle/>
            <a:p>
              <a:endParaRPr/>
            </a:p>
          </p:txBody>
        </p:sp>
        <p:sp>
          <p:nvSpPr>
            <p:cNvPr id="24" name="object 16">
              <a:extLst>
                <a:ext uri="{FF2B5EF4-FFF2-40B4-BE49-F238E27FC236}">
                  <a16:creationId xmlns:a16="http://schemas.microsoft.com/office/drawing/2014/main" id="{F4B73363-2DC7-BD4D-B9C0-FC73B3EC2714}"/>
                </a:ext>
              </a:extLst>
            </p:cNvPr>
            <p:cNvSpPr/>
            <p:nvPr/>
          </p:nvSpPr>
          <p:spPr>
            <a:xfrm>
              <a:off x="1944014" y="2339483"/>
              <a:ext cx="1249680" cy="833119"/>
            </a:xfrm>
            <a:custGeom>
              <a:avLst/>
              <a:gdLst/>
              <a:ahLst/>
              <a:cxnLst/>
              <a:rect l="l" t="t" r="r" b="b"/>
              <a:pathLst>
                <a:path w="1249680" h="833119">
                  <a:moveTo>
                    <a:pt x="457974" y="0"/>
                  </a:moveTo>
                  <a:lnTo>
                    <a:pt x="20802" y="0"/>
                  </a:lnTo>
                  <a:lnTo>
                    <a:pt x="12703" y="1636"/>
                  </a:lnTo>
                  <a:lnTo>
                    <a:pt x="6091" y="6099"/>
                  </a:lnTo>
                  <a:lnTo>
                    <a:pt x="1634" y="12719"/>
                  </a:lnTo>
                  <a:lnTo>
                    <a:pt x="0" y="20828"/>
                  </a:lnTo>
                  <a:lnTo>
                    <a:pt x="0" y="811898"/>
                  </a:lnTo>
                  <a:lnTo>
                    <a:pt x="1634" y="820017"/>
                  </a:lnTo>
                  <a:lnTo>
                    <a:pt x="6091" y="826636"/>
                  </a:lnTo>
                  <a:lnTo>
                    <a:pt x="12703" y="831093"/>
                  </a:lnTo>
                  <a:lnTo>
                    <a:pt x="20802" y="832726"/>
                  </a:lnTo>
                  <a:lnTo>
                    <a:pt x="416331" y="832726"/>
                  </a:lnTo>
                  <a:lnTo>
                    <a:pt x="437159" y="791083"/>
                  </a:lnTo>
                  <a:lnTo>
                    <a:pt x="41617" y="791083"/>
                  </a:lnTo>
                  <a:lnTo>
                    <a:pt x="41617" y="41643"/>
                  </a:lnTo>
                  <a:lnTo>
                    <a:pt x="478802" y="41643"/>
                  </a:lnTo>
                  <a:lnTo>
                    <a:pt x="478802" y="20828"/>
                  </a:lnTo>
                  <a:lnTo>
                    <a:pt x="477166" y="12719"/>
                  </a:lnTo>
                  <a:lnTo>
                    <a:pt x="472703" y="6099"/>
                  </a:lnTo>
                  <a:lnTo>
                    <a:pt x="466083" y="1636"/>
                  </a:lnTo>
                  <a:lnTo>
                    <a:pt x="457974" y="0"/>
                  </a:lnTo>
                  <a:close/>
                </a:path>
                <a:path w="1249680" h="833119">
                  <a:moveTo>
                    <a:pt x="1228229" y="0"/>
                  </a:moveTo>
                  <a:lnTo>
                    <a:pt x="791057" y="0"/>
                  </a:lnTo>
                  <a:lnTo>
                    <a:pt x="782963" y="1636"/>
                  </a:lnTo>
                  <a:lnTo>
                    <a:pt x="776350" y="6099"/>
                  </a:lnTo>
                  <a:lnTo>
                    <a:pt x="771890" y="12719"/>
                  </a:lnTo>
                  <a:lnTo>
                    <a:pt x="770254" y="20828"/>
                  </a:lnTo>
                  <a:lnTo>
                    <a:pt x="770254" y="41643"/>
                  </a:lnTo>
                  <a:lnTo>
                    <a:pt x="1207439" y="41643"/>
                  </a:lnTo>
                  <a:lnTo>
                    <a:pt x="1207439" y="791083"/>
                  </a:lnTo>
                  <a:lnTo>
                    <a:pt x="811872" y="791083"/>
                  </a:lnTo>
                  <a:lnTo>
                    <a:pt x="811872" y="811898"/>
                  </a:lnTo>
                  <a:lnTo>
                    <a:pt x="813511" y="820017"/>
                  </a:lnTo>
                  <a:lnTo>
                    <a:pt x="817976" y="826636"/>
                  </a:lnTo>
                  <a:lnTo>
                    <a:pt x="824597" y="831093"/>
                  </a:lnTo>
                  <a:lnTo>
                    <a:pt x="832700" y="832726"/>
                  </a:lnTo>
                  <a:lnTo>
                    <a:pt x="1228229" y="832726"/>
                  </a:lnTo>
                  <a:lnTo>
                    <a:pt x="1236342" y="831093"/>
                  </a:lnTo>
                  <a:lnTo>
                    <a:pt x="1242971" y="826636"/>
                  </a:lnTo>
                  <a:lnTo>
                    <a:pt x="1247442" y="820017"/>
                  </a:lnTo>
                  <a:lnTo>
                    <a:pt x="1249083" y="811898"/>
                  </a:lnTo>
                  <a:lnTo>
                    <a:pt x="1249083" y="20828"/>
                  </a:lnTo>
                  <a:lnTo>
                    <a:pt x="1247442" y="12719"/>
                  </a:lnTo>
                  <a:lnTo>
                    <a:pt x="1242971" y="6099"/>
                  </a:lnTo>
                  <a:lnTo>
                    <a:pt x="1236342" y="1636"/>
                  </a:lnTo>
                  <a:lnTo>
                    <a:pt x="1228229" y="0"/>
                  </a:lnTo>
                  <a:close/>
                </a:path>
                <a:path w="1249680" h="833119">
                  <a:moveTo>
                    <a:pt x="832700" y="749439"/>
                  </a:moveTo>
                  <a:lnTo>
                    <a:pt x="416331" y="749439"/>
                  </a:lnTo>
                  <a:lnTo>
                    <a:pt x="408235" y="751076"/>
                  </a:lnTo>
                  <a:lnTo>
                    <a:pt x="401618" y="755540"/>
                  </a:lnTo>
                  <a:lnTo>
                    <a:pt x="397154" y="762164"/>
                  </a:lnTo>
                  <a:lnTo>
                    <a:pt x="395516" y="770280"/>
                  </a:lnTo>
                  <a:lnTo>
                    <a:pt x="395516" y="791083"/>
                  </a:lnTo>
                  <a:lnTo>
                    <a:pt x="853516" y="791083"/>
                  </a:lnTo>
                  <a:lnTo>
                    <a:pt x="853516" y="770280"/>
                  </a:lnTo>
                  <a:lnTo>
                    <a:pt x="851878" y="762164"/>
                  </a:lnTo>
                  <a:lnTo>
                    <a:pt x="847413" y="755540"/>
                  </a:lnTo>
                  <a:lnTo>
                    <a:pt x="840796" y="751076"/>
                  </a:lnTo>
                  <a:lnTo>
                    <a:pt x="832700" y="749439"/>
                  </a:lnTo>
                  <a:close/>
                </a:path>
                <a:path w="1249680" h="833119">
                  <a:moveTo>
                    <a:pt x="811872" y="41643"/>
                  </a:moveTo>
                  <a:lnTo>
                    <a:pt x="437159" y="41643"/>
                  </a:lnTo>
                  <a:lnTo>
                    <a:pt x="437159" y="62471"/>
                  </a:lnTo>
                  <a:lnTo>
                    <a:pt x="438797" y="70572"/>
                  </a:lnTo>
                  <a:lnTo>
                    <a:pt x="443261" y="77189"/>
                  </a:lnTo>
                  <a:lnTo>
                    <a:pt x="449878" y="81650"/>
                  </a:lnTo>
                  <a:lnTo>
                    <a:pt x="457974" y="83286"/>
                  </a:lnTo>
                  <a:lnTo>
                    <a:pt x="791057" y="83286"/>
                  </a:lnTo>
                  <a:lnTo>
                    <a:pt x="799153" y="81650"/>
                  </a:lnTo>
                  <a:lnTo>
                    <a:pt x="805770" y="77189"/>
                  </a:lnTo>
                  <a:lnTo>
                    <a:pt x="810234" y="70572"/>
                  </a:lnTo>
                  <a:lnTo>
                    <a:pt x="811872" y="62471"/>
                  </a:lnTo>
                  <a:lnTo>
                    <a:pt x="811872" y="41643"/>
                  </a:lnTo>
                  <a:close/>
                </a:path>
              </a:pathLst>
            </a:custGeom>
            <a:solidFill>
              <a:schemeClr val="accent1"/>
            </a:solidFill>
          </p:spPr>
          <p:txBody>
            <a:bodyPr wrap="square" lIns="0" tIns="0" rIns="0" bIns="0" rtlCol="0"/>
            <a:lstStyle/>
            <a:p>
              <a:endParaRPr/>
            </a:p>
          </p:txBody>
        </p:sp>
        <p:sp>
          <p:nvSpPr>
            <p:cNvPr id="25" name="object 17">
              <a:extLst>
                <a:ext uri="{FF2B5EF4-FFF2-40B4-BE49-F238E27FC236}">
                  <a16:creationId xmlns:a16="http://schemas.microsoft.com/office/drawing/2014/main" id="{6737B8C1-5D30-5A49-B5BB-535DC794C7C0}"/>
                </a:ext>
              </a:extLst>
            </p:cNvPr>
            <p:cNvSpPr/>
            <p:nvPr/>
          </p:nvSpPr>
          <p:spPr>
            <a:xfrm>
              <a:off x="2464432" y="3172200"/>
              <a:ext cx="208203" cy="353898"/>
            </a:xfrm>
            <a:prstGeom prst="rect">
              <a:avLst/>
            </a:prstGeom>
            <a:blipFill>
              <a:blip r:embed="rId9" cstate="print">
                <a:extLst>
                  <a:ext uri="{BEBA8EAE-BF5A-486C-A8C5-ECC9F3942E4B}">
                    <a14:imgProps xmlns:a14="http://schemas.microsoft.com/office/drawing/2010/main">
                      <a14:imgLayer r:embed="rId10">
                        <a14:imgEffect>
                          <a14:colorTemperature colorTemp="11500"/>
                        </a14:imgEffect>
                      </a14:imgLayer>
                    </a14:imgProps>
                  </a:ext>
                </a:extLst>
              </a:blip>
              <a:stretch>
                <a:fillRect/>
              </a:stretch>
            </a:blipFill>
          </p:spPr>
          <p:txBody>
            <a:bodyPr wrap="square" lIns="0" tIns="0" rIns="0" bIns="0" rtlCol="0"/>
            <a:lstStyle/>
            <a:p>
              <a:endParaRPr/>
            </a:p>
          </p:txBody>
        </p:sp>
      </p:grpSp>
    </p:spTree>
    <p:extLst>
      <p:ext uri="{BB962C8B-B14F-4D97-AF65-F5344CB8AC3E}">
        <p14:creationId xmlns:p14="http://schemas.microsoft.com/office/powerpoint/2010/main" val="27474014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D4268A7-2430-E24D-9170-09BF7A4D3FF6}"/>
              </a:ext>
            </a:extLst>
          </p:cNvPr>
          <p:cNvSpPr>
            <a:spLocks noGrp="1"/>
          </p:cNvSpPr>
          <p:nvPr>
            <p:ph type="dt" sz="half" idx="2"/>
          </p:nvPr>
        </p:nvSpPr>
        <p:spPr/>
        <p:txBody>
          <a:bodyPr/>
          <a:lstStyle/>
          <a:p>
            <a:r>
              <a:rPr lang="de-DE" dirty="0"/>
              <a:t>26.04.2024</a:t>
            </a:r>
            <a:endParaRPr lang="de-CH" dirty="0"/>
          </a:p>
          <a:p>
            <a:endParaRPr lang="de-CH" dirty="0"/>
          </a:p>
        </p:txBody>
      </p:sp>
      <p:sp>
        <p:nvSpPr>
          <p:cNvPr id="3" name="Fußzeilenplatzhalter 2">
            <a:extLst>
              <a:ext uri="{FF2B5EF4-FFF2-40B4-BE49-F238E27FC236}">
                <a16:creationId xmlns:a16="http://schemas.microsoft.com/office/drawing/2014/main" id="{E175663B-AF11-2348-867B-97BD6BD67298}"/>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59E34EC9-D0D4-A440-96AF-CDBBCB1AB90B}"/>
              </a:ext>
            </a:extLst>
          </p:cNvPr>
          <p:cNvSpPr>
            <a:spLocks noGrp="1"/>
          </p:cNvSpPr>
          <p:nvPr>
            <p:ph type="sldNum" sz="quarter" idx="4"/>
          </p:nvPr>
        </p:nvSpPr>
        <p:spPr/>
        <p:txBody>
          <a:bodyPr/>
          <a:lstStyle/>
          <a:p>
            <a:r>
              <a:rPr lang="de-CH"/>
              <a:t>Seite </a:t>
            </a:r>
            <a:fld id="{8B3782EF-3E5A-1447-BAF7-0181E8595BB2}" type="slidenum">
              <a:rPr lang="de-CH"/>
              <a:pPr/>
              <a:t>28</a:t>
            </a:fld>
            <a:endParaRPr lang="de-CH"/>
          </a:p>
        </p:txBody>
      </p:sp>
      <p:sp>
        <p:nvSpPr>
          <p:cNvPr id="5" name="Titel 4">
            <a:extLst>
              <a:ext uri="{FF2B5EF4-FFF2-40B4-BE49-F238E27FC236}">
                <a16:creationId xmlns:a16="http://schemas.microsoft.com/office/drawing/2014/main" id="{C3FAECE6-31F5-9245-9694-B7B4BED73540}"/>
              </a:ext>
            </a:extLst>
          </p:cNvPr>
          <p:cNvSpPr>
            <a:spLocks noGrp="1"/>
          </p:cNvSpPr>
          <p:nvPr>
            <p:ph type="title"/>
          </p:nvPr>
        </p:nvSpPr>
        <p:spPr/>
        <p:txBody>
          <a:bodyPr/>
          <a:lstStyle/>
          <a:p>
            <a:r>
              <a:rPr lang="de-CH"/>
              <a:t>Schweizer Holz</a:t>
            </a:r>
            <a:br>
              <a:rPr lang="de-CH"/>
            </a:br>
            <a:r>
              <a:rPr lang="de-CH"/>
              <a:t>ist regional</a:t>
            </a:r>
          </a:p>
        </p:txBody>
      </p:sp>
      <p:sp>
        <p:nvSpPr>
          <p:cNvPr id="14" name="Textplatzhalter 6">
            <a:extLst>
              <a:ext uri="{FF2B5EF4-FFF2-40B4-BE49-F238E27FC236}">
                <a16:creationId xmlns:a16="http://schemas.microsoft.com/office/drawing/2014/main" id="{926FC3D3-B38D-8B41-9C52-D433A5DFD8BD}"/>
              </a:ext>
            </a:extLst>
          </p:cNvPr>
          <p:cNvSpPr txBox="1">
            <a:spLocks/>
          </p:cNvSpPr>
          <p:nvPr/>
        </p:nvSpPr>
        <p:spPr>
          <a:xfrm>
            <a:off x="4761775" y="2168525"/>
            <a:ext cx="6879361" cy="378142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5080"/>
            <a:r>
              <a:rPr lang="de-DE" spc="-5" dirty="0">
                <a:cs typeface="Arial"/>
              </a:rPr>
              <a:t>Die Nutzung von Schweizer Holz sichert Arbeits-plätze in der Region, auch ausserhalb der grossen Städte. Die Wertschöpfung bleibt vor Ort und umfasst die gesamte Verarbeitungskette von Holz – vom Wald bis zum fertigen Holzhaus oder Möbel.</a:t>
            </a:r>
          </a:p>
        </p:txBody>
      </p:sp>
      <p:grpSp>
        <p:nvGrpSpPr>
          <p:cNvPr id="7" name="Gruppieren 6">
            <a:extLst>
              <a:ext uri="{FF2B5EF4-FFF2-40B4-BE49-F238E27FC236}">
                <a16:creationId xmlns:a16="http://schemas.microsoft.com/office/drawing/2014/main" id="{F802B25E-02B0-7A44-B973-18FE929F145A}"/>
              </a:ext>
            </a:extLst>
          </p:cNvPr>
          <p:cNvGrpSpPr/>
          <p:nvPr/>
        </p:nvGrpSpPr>
        <p:grpSpPr>
          <a:xfrm>
            <a:off x="1944001" y="2297861"/>
            <a:ext cx="969644" cy="1337945"/>
            <a:chOff x="1944001" y="2297861"/>
            <a:chExt cx="969644" cy="1337945"/>
          </a:xfrm>
        </p:grpSpPr>
        <p:sp>
          <p:nvSpPr>
            <p:cNvPr id="26" name="object 2">
              <a:extLst>
                <a:ext uri="{FF2B5EF4-FFF2-40B4-BE49-F238E27FC236}">
                  <a16:creationId xmlns:a16="http://schemas.microsoft.com/office/drawing/2014/main" id="{94D54C0E-D722-0847-8DBB-B179F0439FBD}"/>
                </a:ext>
              </a:extLst>
            </p:cNvPr>
            <p:cNvSpPr/>
            <p:nvPr/>
          </p:nvSpPr>
          <p:spPr>
            <a:xfrm>
              <a:off x="1944001" y="2297861"/>
              <a:ext cx="969644" cy="1337945"/>
            </a:xfrm>
            <a:custGeom>
              <a:avLst/>
              <a:gdLst/>
              <a:ahLst/>
              <a:cxnLst/>
              <a:rect l="l" t="t" r="r" b="b"/>
              <a:pathLst>
                <a:path w="969644" h="1337945">
                  <a:moveTo>
                    <a:pt x="947610" y="0"/>
                  </a:moveTo>
                  <a:lnTo>
                    <a:pt x="21666" y="0"/>
                  </a:lnTo>
                  <a:lnTo>
                    <a:pt x="13223" y="1699"/>
                  </a:lnTo>
                  <a:lnTo>
                    <a:pt x="6337" y="6337"/>
                  </a:lnTo>
                  <a:lnTo>
                    <a:pt x="1699" y="13223"/>
                  </a:lnTo>
                  <a:lnTo>
                    <a:pt x="0" y="21666"/>
                  </a:lnTo>
                  <a:lnTo>
                    <a:pt x="0" y="1337462"/>
                  </a:lnTo>
                  <a:lnTo>
                    <a:pt x="43332" y="1337462"/>
                  </a:lnTo>
                  <a:lnTo>
                    <a:pt x="43332" y="969251"/>
                  </a:lnTo>
                  <a:lnTo>
                    <a:pt x="947610" y="969251"/>
                  </a:lnTo>
                  <a:lnTo>
                    <a:pt x="956046" y="967550"/>
                  </a:lnTo>
                  <a:lnTo>
                    <a:pt x="962928" y="962909"/>
                  </a:lnTo>
                  <a:lnTo>
                    <a:pt x="967564" y="956022"/>
                  </a:lnTo>
                  <a:lnTo>
                    <a:pt x="969263" y="947585"/>
                  </a:lnTo>
                  <a:lnTo>
                    <a:pt x="969263" y="925918"/>
                  </a:lnTo>
                  <a:lnTo>
                    <a:pt x="43332" y="925918"/>
                  </a:lnTo>
                  <a:lnTo>
                    <a:pt x="43332" y="43306"/>
                  </a:lnTo>
                  <a:lnTo>
                    <a:pt x="969263" y="43306"/>
                  </a:lnTo>
                  <a:lnTo>
                    <a:pt x="969263" y="21666"/>
                  </a:lnTo>
                  <a:lnTo>
                    <a:pt x="967564" y="13223"/>
                  </a:lnTo>
                  <a:lnTo>
                    <a:pt x="962928" y="6337"/>
                  </a:lnTo>
                  <a:lnTo>
                    <a:pt x="956046" y="1699"/>
                  </a:lnTo>
                  <a:lnTo>
                    <a:pt x="947610" y="0"/>
                  </a:lnTo>
                  <a:close/>
                </a:path>
                <a:path w="969644" h="1337945">
                  <a:moveTo>
                    <a:pt x="969263" y="43306"/>
                  </a:moveTo>
                  <a:lnTo>
                    <a:pt x="925944" y="43306"/>
                  </a:lnTo>
                  <a:lnTo>
                    <a:pt x="925944" y="925918"/>
                  </a:lnTo>
                  <a:lnTo>
                    <a:pt x="969263" y="925918"/>
                  </a:lnTo>
                  <a:lnTo>
                    <a:pt x="969263" y="43306"/>
                  </a:lnTo>
                  <a:close/>
                </a:path>
              </a:pathLst>
            </a:custGeom>
            <a:solidFill>
              <a:schemeClr val="accent1"/>
            </a:solidFill>
          </p:spPr>
          <p:txBody>
            <a:bodyPr wrap="square" lIns="0" tIns="0" rIns="0" bIns="0" rtlCol="0"/>
            <a:lstStyle/>
            <a:p>
              <a:endParaRPr/>
            </a:p>
          </p:txBody>
        </p:sp>
        <p:sp>
          <p:nvSpPr>
            <p:cNvPr id="27" name="object 3">
              <a:extLst>
                <a:ext uri="{FF2B5EF4-FFF2-40B4-BE49-F238E27FC236}">
                  <a16:creationId xmlns:a16="http://schemas.microsoft.com/office/drawing/2014/main" id="{D095DAB4-E4DF-7D46-A448-34A98A090E21}"/>
                </a:ext>
              </a:extLst>
            </p:cNvPr>
            <p:cNvSpPr/>
            <p:nvPr/>
          </p:nvSpPr>
          <p:spPr>
            <a:xfrm>
              <a:off x="2157770" y="2511630"/>
              <a:ext cx="542290" cy="542290"/>
            </a:xfrm>
            <a:custGeom>
              <a:avLst/>
              <a:gdLst/>
              <a:ahLst/>
              <a:cxnLst/>
              <a:rect l="l" t="t" r="r" b="b"/>
              <a:pathLst>
                <a:path w="542289" h="542289">
                  <a:moveTo>
                    <a:pt x="353949" y="0"/>
                  </a:moveTo>
                  <a:lnTo>
                    <a:pt x="187794" y="0"/>
                  </a:lnTo>
                  <a:lnTo>
                    <a:pt x="179357" y="1701"/>
                  </a:lnTo>
                  <a:lnTo>
                    <a:pt x="172470" y="6342"/>
                  </a:lnTo>
                  <a:lnTo>
                    <a:pt x="167829" y="13228"/>
                  </a:lnTo>
                  <a:lnTo>
                    <a:pt x="166128" y="21666"/>
                  </a:lnTo>
                  <a:lnTo>
                    <a:pt x="166128" y="166128"/>
                  </a:lnTo>
                  <a:lnTo>
                    <a:pt x="21666" y="166128"/>
                  </a:lnTo>
                  <a:lnTo>
                    <a:pt x="13228" y="167831"/>
                  </a:lnTo>
                  <a:lnTo>
                    <a:pt x="6342" y="172475"/>
                  </a:lnTo>
                  <a:lnTo>
                    <a:pt x="1701" y="179362"/>
                  </a:lnTo>
                  <a:lnTo>
                    <a:pt x="0" y="187794"/>
                  </a:lnTo>
                  <a:lnTo>
                    <a:pt x="0" y="353923"/>
                  </a:lnTo>
                  <a:lnTo>
                    <a:pt x="1701" y="362356"/>
                  </a:lnTo>
                  <a:lnTo>
                    <a:pt x="6342" y="369242"/>
                  </a:lnTo>
                  <a:lnTo>
                    <a:pt x="13228" y="373886"/>
                  </a:lnTo>
                  <a:lnTo>
                    <a:pt x="21666" y="375589"/>
                  </a:lnTo>
                  <a:lnTo>
                    <a:pt x="166128" y="375589"/>
                  </a:lnTo>
                  <a:lnTo>
                    <a:pt x="166128" y="520052"/>
                  </a:lnTo>
                  <a:lnTo>
                    <a:pt x="167829" y="528490"/>
                  </a:lnTo>
                  <a:lnTo>
                    <a:pt x="172470" y="535376"/>
                  </a:lnTo>
                  <a:lnTo>
                    <a:pt x="179357" y="540017"/>
                  </a:lnTo>
                  <a:lnTo>
                    <a:pt x="187794" y="541718"/>
                  </a:lnTo>
                  <a:lnTo>
                    <a:pt x="353949" y="541718"/>
                  </a:lnTo>
                  <a:lnTo>
                    <a:pt x="362386" y="540017"/>
                  </a:lnTo>
                  <a:lnTo>
                    <a:pt x="369273" y="535376"/>
                  </a:lnTo>
                  <a:lnTo>
                    <a:pt x="373913" y="528490"/>
                  </a:lnTo>
                  <a:lnTo>
                    <a:pt x="375615" y="520052"/>
                  </a:lnTo>
                  <a:lnTo>
                    <a:pt x="375615" y="498386"/>
                  </a:lnTo>
                  <a:lnTo>
                    <a:pt x="209461" y="498386"/>
                  </a:lnTo>
                  <a:lnTo>
                    <a:pt x="209461" y="353923"/>
                  </a:lnTo>
                  <a:lnTo>
                    <a:pt x="207759" y="345491"/>
                  </a:lnTo>
                  <a:lnTo>
                    <a:pt x="203119" y="338604"/>
                  </a:lnTo>
                  <a:lnTo>
                    <a:pt x="196232" y="333960"/>
                  </a:lnTo>
                  <a:lnTo>
                    <a:pt x="187794" y="332257"/>
                  </a:lnTo>
                  <a:lnTo>
                    <a:pt x="43332" y="332257"/>
                  </a:lnTo>
                  <a:lnTo>
                    <a:pt x="43332" y="209461"/>
                  </a:lnTo>
                  <a:lnTo>
                    <a:pt x="187794" y="209461"/>
                  </a:lnTo>
                  <a:lnTo>
                    <a:pt x="196232" y="207758"/>
                  </a:lnTo>
                  <a:lnTo>
                    <a:pt x="203119" y="203114"/>
                  </a:lnTo>
                  <a:lnTo>
                    <a:pt x="207759" y="196227"/>
                  </a:lnTo>
                  <a:lnTo>
                    <a:pt x="209461" y="187794"/>
                  </a:lnTo>
                  <a:lnTo>
                    <a:pt x="209461" y="43332"/>
                  </a:lnTo>
                  <a:lnTo>
                    <a:pt x="375615" y="43332"/>
                  </a:lnTo>
                  <a:lnTo>
                    <a:pt x="375615" y="21666"/>
                  </a:lnTo>
                  <a:lnTo>
                    <a:pt x="373913" y="13228"/>
                  </a:lnTo>
                  <a:lnTo>
                    <a:pt x="369273" y="6342"/>
                  </a:lnTo>
                  <a:lnTo>
                    <a:pt x="362386" y="1701"/>
                  </a:lnTo>
                  <a:lnTo>
                    <a:pt x="353949" y="0"/>
                  </a:lnTo>
                  <a:close/>
                </a:path>
                <a:path w="542289" h="542289">
                  <a:moveTo>
                    <a:pt x="375615" y="43332"/>
                  </a:moveTo>
                  <a:lnTo>
                    <a:pt x="332282" y="43332"/>
                  </a:lnTo>
                  <a:lnTo>
                    <a:pt x="332282" y="187794"/>
                  </a:lnTo>
                  <a:lnTo>
                    <a:pt x="333982" y="196227"/>
                  </a:lnTo>
                  <a:lnTo>
                    <a:pt x="338620" y="203114"/>
                  </a:lnTo>
                  <a:lnTo>
                    <a:pt x="345505" y="207758"/>
                  </a:lnTo>
                  <a:lnTo>
                    <a:pt x="353949" y="209461"/>
                  </a:lnTo>
                  <a:lnTo>
                    <a:pt x="498411" y="209461"/>
                  </a:lnTo>
                  <a:lnTo>
                    <a:pt x="498411" y="332257"/>
                  </a:lnTo>
                  <a:lnTo>
                    <a:pt x="353949" y="332257"/>
                  </a:lnTo>
                  <a:lnTo>
                    <a:pt x="345505" y="333960"/>
                  </a:lnTo>
                  <a:lnTo>
                    <a:pt x="338620" y="338604"/>
                  </a:lnTo>
                  <a:lnTo>
                    <a:pt x="333982" y="345491"/>
                  </a:lnTo>
                  <a:lnTo>
                    <a:pt x="332282" y="353923"/>
                  </a:lnTo>
                  <a:lnTo>
                    <a:pt x="332282" y="498386"/>
                  </a:lnTo>
                  <a:lnTo>
                    <a:pt x="375615" y="498386"/>
                  </a:lnTo>
                  <a:lnTo>
                    <a:pt x="375615" y="375589"/>
                  </a:lnTo>
                  <a:lnTo>
                    <a:pt x="520077" y="375589"/>
                  </a:lnTo>
                  <a:lnTo>
                    <a:pt x="528513" y="373886"/>
                  </a:lnTo>
                  <a:lnTo>
                    <a:pt x="535395" y="369242"/>
                  </a:lnTo>
                  <a:lnTo>
                    <a:pt x="540031" y="362356"/>
                  </a:lnTo>
                  <a:lnTo>
                    <a:pt x="541731" y="353923"/>
                  </a:lnTo>
                  <a:lnTo>
                    <a:pt x="541731" y="187794"/>
                  </a:lnTo>
                  <a:lnTo>
                    <a:pt x="540031" y="179362"/>
                  </a:lnTo>
                  <a:lnTo>
                    <a:pt x="535395" y="172475"/>
                  </a:lnTo>
                  <a:lnTo>
                    <a:pt x="528513" y="167831"/>
                  </a:lnTo>
                  <a:lnTo>
                    <a:pt x="520077" y="166128"/>
                  </a:lnTo>
                  <a:lnTo>
                    <a:pt x="375615" y="166128"/>
                  </a:lnTo>
                  <a:lnTo>
                    <a:pt x="375615" y="43332"/>
                  </a:lnTo>
                  <a:close/>
                </a:path>
              </a:pathLst>
            </a:custGeom>
            <a:solidFill>
              <a:schemeClr val="accent1"/>
            </a:solidFill>
          </p:spPr>
          <p:txBody>
            <a:bodyPr wrap="square" lIns="0" tIns="0" rIns="0" bIns="0" rtlCol="0"/>
            <a:lstStyle/>
            <a:p>
              <a:endParaRPr/>
            </a:p>
          </p:txBody>
        </p:sp>
      </p:grpSp>
    </p:spTree>
    <p:extLst>
      <p:ext uri="{BB962C8B-B14F-4D97-AF65-F5344CB8AC3E}">
        <p14:creationId xmlns:p14="http://schemas.microsoft.com/office/powerpoint/2010/main" val="18610974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D4268A7-2430-E24D-9170-09BF7A4D3FF6}"/>
              </a:ext>
            </a:extLst>
          </p:cNvPr>
          <p:cNvSpPr>
            <a:spLocks noGrp="1"/>
          </p:cNvSpPr>
          <p:nvPr>
            <p:ph type="dt" sz="half" idx="2"/>
          </p:nvPr>
        </p:nvSpPr>
        <p:spPr/>
        <p:txBody>
          <a:bodyPr/>
          <a:lstStyle/>
          <a:p>
            <a:r>
              <a:rPr lang="de-DE" dirty="0"/>
              <a:t>26.04.2024</a:t>
            </a:r>
            <a:endParaRPr lang="de-CH" dirty="0"/>
          </a:p>
          <a:p>
            <a:endParaRPr lang="de-CH" dirty="0"/>
          </a:p>
        </p:txBody>
      </p:sp>
      <p:sp>
        <p:nvSpPr>
          <p:cNvPr id="3" name="Fußzeilenplatzhalter 2">
            <a:extLst>
              <a:ext uri="{FF2B5EF4-FFF2-40B4-BE49-F238E27FC236}">
                <a16:creationId xmlns:a16="http://schemas.microsoft.com/office/drawing/2014/main" id="{E175663B-AF11-2348-867B-97BD6BD67298}"/>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59E34EC9-D0D4-A440-96AF-CDBBCB1AB90B}"/>
              </a:ext>
            </a:extLst>
          </p:cNvPr>
          <p:cNvSpPr>
            <a:spLocks noGrp="1"/>
          </p:cNvSpPr>
          <p:nvPr>
            <p:ph type="sldNum" sz="quarter" idx="4"/>
          </p:nvPr>
        </p:nvSpPr>
        <p:spPr/>
        <p:txBody>
          <a:bodyPr/>
          <a:lstStyle/>
          <a:p>
            <a:r>
              <a:rPr lang="de-CH"/>
              <a:t>Seite </a:t>
            </a:r>
            <a:fld id="{8B3782EF-3E5A-1447-BAF7-0181E8595BB2}" type="slidenum">
              <a:rPr lang="de-CH"/>
              <a:pPr/>
              <a:t>29</a:t>
            </a:fld>
            <a:endParaRPr lang="de-CH"/>
          </a:p>
        </p:txBody>
      </p:sp>
      <p:sp>
        <p:nvSpPr>
          <p:cNvPr id="5" name="Titel 4">
            <a:extLst>
              <a:ext uri="{FF2B5EF4-FFF2-40B4-BE49-F238E27FC236}">
                <a16:creationId xmlns:a16="http://schemas.microsoft.com/office/drawing/2014/main" id="{C3FAECE6-31F5-9245-9694-B7B4BED73540}"/>
              </a:ext>
            </a:extLst>
          </p:cNvPr>
          <p:cNvSpPr>
            <a:spLocks noGrp="1"/>
          </p:cNvSpPr>
          <p:nvPr>
            <p:ph type="title"/>
          </p:nvPr>
        </p:nvSpPr>
        <p:spPr/>
        <p:txBody>
          <a:bodyPr/>
          <a:lstStyle/>
          <a:p>
            <a:r>
              <a:rPr lang="de-CH"/>
              <a:t>Schweizer Holz</a:t>
            </a:r>
            <a:br>
              <a:rPr lang="de-CH"/>
            </a:br>
            <a:r>
              <a:rPr lang="de-CH"/>
              <a:t>ist flexibel</a:t>
            </a:r>
          </a:p>
        </p:txBody>
      </p:sp>
      <p:sp>
        <p:nvSpPr>
          <p:cNvPr id="14" name="Textplatzhalter 6">
            <a:extLst>
              <a:ext uri="{FF2B5EF4-FFF2-40B4-BE49-F238E27FC236}">
                <a16:creationId xmlns:a16="http://schemas.microsoft.com/office/drawing/2014/main" id="{926FC3D3-B38D-8B41-9C52-D433A5DFD8BD}"/>
              </a:ext>
            </a:extLst>
          </p:cNvPr>
          <p:cNvSpPr txBox="1">
            <a:spLocks/>
          </p:cNvSpPr>
          <p:nvPr/>
        </p:nvSpPr>
        <p:spPr>
          <a:xfrm>
            <a:off x="4761775" y="2168525"/>
            <a:ext cx="6879361" cy="378142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5080"/>
            <a:r>
              <a:rPr lang="de-DE" spc="-5" dirty="0">
                <a:cs typeface="Arial"/>
              </a:rPr>
              <a:t>Dank moderner Technik in Holzbau und Schreinerei lässt sich Holz in jede beliebige Form bringen. Das eröffnet auch im Holzbau ungeahnte Möglichkeiten und neue Freiräume. Nicht nur für Wohnhäuser und Innenausbauten ist Holz ein ideales Baumaterial, sondern auch für ganze Wohnsiedlungen, Hochhäuser und Hallen.</a:t>
            </a:r>
          </a:p>
        </p:txBody>
      </p:sp>
      <p:sp>
        <p:nvSpPr>
          <p:cNvPr id="10" name="object 2">
            <a:extLst>
              <a:ext uri="{FF2B5EF4-FFF2-40B4-BE49-F238E27FC236}">
                <a16:creationId xmlns:a16="http://schemas.microsoft.com/office/drawing/2014/main" id="{E5CFF8E9-BC07-9B42-91A4-780AF5D33EF1}"/>
              </a:ext>
            </a:extLst>
          </p:cNvPr>
          <p:cNvSpPr/>
          <p:nvPr/>
        </p:nvSpPr>
        <p:spPr>
          <a:xfrm>
            <a:off x="1943987" y="2297854"/>
            <a:ext cx="1144270" cy="1144270"/>
          </a:xfrm>
          <a:custGeom>
            <a:avLst/>
            <a:gdLst/>
            <a:ahLst/>
            <a:cxnLst/>
            <a:rect l="l" t="t" r="r" b="b"/>
            <a:pathLst>
              <a:path w="1144270" h="1144270">
                <a:moveTo>
                  <a:pt x="43332" y="747941"/>
                </a:moveTo>
                <a:lnTo>
                  <a:pt x="0" y="747941"/>
                </a:lnTo>
                <a:lnTo>
                  <a:pt x="0" y="1122400"/>
                </a:lnTo>
                <a:lnTo>
                  <a:pt x="1702" y="1130833"/>
                </a:lnTo>
                <a:lnTo>
                  <a:pt x="6346" y="1137719"/>
                </a:lnTo>
                <a:lnTo>
                  <a:pt x="13233" y="1142363"/>
                </a:lnTo>
                <a:lnTo>
                  <a:pt x="21666" y="1144066"/>
                </a:lnTo>
                <a:lnTo>
                  <a:pt x="396151" y="1144066"/>
                </a:lnTo>
                <a:lnTo>
                  <a:pt x="396151" y="1100734"/>
                </a:lnTo>
                <a:lnTo>
                  <a:pt x="73964" y="1100734"/>
                </a:lnTo>
                <a:lnTo>
                  <a:pt x="104600" y="1070101"/>
                </a:lnTo>
                <a:lnTo>
                  <a:pt x="43332" y="1070101"/>
                </a:lnTo>
                <a:lnTo>
                  <a:pt x="43332" y="747941"/>
                </a:lnTo>
                <a:close/>
              </a:path>
              <a:path w="1144270" h="1144270">
                <a:moveTo>
                  <a:pt x="633336" y="602678"/>
                </a:moveTo>
                <a:lnTo>
                  <a:pt x="572071" y="602678"/>
                </a:lnTo>
                <a:lnTo>
                  <a:pt x="1070127" y="1100734"/>
                </a:lnTo>
                <a:lnTo>
                  <a:pt x="747966" y="1100734"/>
                </a:lnTo>
                <a:lnTo>
                  <a:pt x="747966" y="1144066"/>
                </a:lnTo>
                <a:lnTo>
                  <a:pt x="1122425" y="1144066"/>
                </a:lnTo>
                <a:lnTo>
                  <a:pt x="1130863" y="1142363"/>
                </a:lnTo>
                <a:lnTo>
                  <a:pt x="1137750" y="1137719"/>
                </a:lnTo>
                <a:lnTo>
                  <a:pt x="1142390" y="1130833"/>
                </a:lnTo>
                <a:lnTo>
                  <a:pt x="1144092" y="1122400"/>
                </a:lnTo>
                <a:lnTo>
                  <a:pt x="1144092" y="1070101"/>
                </a:lnTo>
                <a:lnTo>
                  <a:pt x="1100759" y="1070101"/>
                </a:lnTo>
                <a:lnTo>
                  <a:pt x="633336" y="602678"/>
                </a:lnTo>
                <a:close/>
              </a:path>
              <a:path w="1144270" h="1144270">
                <a:moveTo>
                  <a:pt x="104598" y="73964"/>
                </a:moveTo>
                <a:lnTo>
                  <a:pt x="43332" y="73964"/>
                </a:lnTo>
                <a:lnTo>
                  <a:pt x="541439" y="572046"/>
                </a:lnTo>
                <a:lnTo>
                  <a:pt x="43332" y="1070101"/>
                </a:lnTo>
                <a:lnTo>
                  <a:pt x="104600" y="1070101"/>
                </a:lnTo>
                <a:lnTo>
                  <a:pt x="572071" y="602678"/>
                </a:lnTo>
                <a:lnTo>
                  <a:pt x="633336" y="602678"/>
                </a:lnTo>
                <a:lnTo>
                  <a:pt x="602703" y="572046"/>
                </a:lnTo>
                <a:lnTo>
                  <a:pt x="633334" y="541413"/>
                </a:lnTo>
                <a:lnTo>
                  <a:pt x="572071" y="541413"/>
                </a:lnTo>
                <a:lnTo>
                  <a:pt x="104598" y="73964"/>
                </a:lnTo>
                <a:close/>
              </a:path>
              <a:path w="1144270" h="1144270">
                <a:moveTo>
                  <a:pt x="1144092" y="747941"/>
                </a:moveTo>
                <a:lnTo>
                  <a:pt x="1100759" y="747941"/>
                </a:lnTo>
                <a:lnTo>
                  <a:pt x="1100759" y="1070101"/>
                </a:lnTo>
                <a:lnTo>
                  <a:pt x="1144092" y="1070101"/>
                </a:lnTo>
                <a:lnTo>
                  <a:pt x="1144092" y="747941"/>
                </a:lnTo>
                <a:close/>
              </a:path>
              <a:path w="1144270" h="1144270">
                <a:moveTo>
                  <a:pt x="1122425" y="0"/>
                </a:moveTo>
                <a:lnTo>
                  <a:pt x="747966" y="0"/>
                </a:lnTo>
                <a:lnTo>
                  <a:pt x="747966" y="43332"/>
                </a:lnTo>
                <a:lnTo>
                  <a:pt x="1070127" y="43332"/>
                </a:lnTo>
                <a:lnTo>
                  <a:pt x="572071" y="541413"/>
                </a:lnTo>
                <a:lnTo>
                  <a:pt x="633334" y="541413"/>
                </a:lnTo>
                <a:lnTo>
                  <a:pt x="1100759" y="73964"/>
                </a:lnTo>
                <a:lnTo>
                  <a:pt x="1144092" y="73964"/>
                </a:lnTo>
                <a:lnTo>
                  <a:pt x="1144092" y="21666"/>
                </a:lnTo>
                <a:lnTo>
                  <a:pt x="1142390" y="13233"/>
                </a:lnTo>
                <a:lnTo>
                  <a:pt x="1137750" y="6346"/>
                </a:lnTo>
                <a:lnTo>
                  <a:pt x="1130863" y="1702"/>
                </a:lnTo>
                <a:lnTo>
                  <a:pt x="1122425" y="0"/>
                </a:lnTo>
                <a:close/>
              </a:path>
              <a:path w="1144270" h="1144270">
                <a:moveTo>
                  <a:pt x="396151" y="0"/>
                </a:moveTo>
                <a:lnTo>
                  <a:pt x="21666" y="0"/>
                </a:lnTo>
                <a:lnTo>
                  <a:pt x="13233" y="1702"/>
                </a:lnTo>
                <a:lnTo>
                  <a:pt x="6346" y="6346"/>
                </a:lnTo>
                <a:lnTo>
                  <a:pt x="1702" y="13233"/>
                </a:lnTo>
                <a:lnTo>
                  <a:pt x="0" y="21666"/>
                </a:lnTo>
                <a:lnTo>
                  <a:pt x="0" y="396125"/>
                </a:lnTo>
                <a:lnTo>
                  <a:pt x="43332" y="396125"/>
                </a:lnTo>
                <a:lnTo>
                  <a:pt x="43332" y="73964"/>
                </a:lnTo>
                <a:lnTo>
                  <a:pt x="104598" y="73964"/>
                </a:lnTo>
                <a:lnTo>
                  <a:pt x="73964" y="43332"/>
                </a:lnTo>
                <a:lnTo>
                  <a:pt x="396151" y="43332"/>
                </a:lnTo>
                <a:lnTo>
                  <a:pt x="396151" y="0"/>
                </a:lnTo>
                <a:close/>
              </a:path>
              <a:path w="1144270" h="1144270">
                <a:moveTo>
                  <a:pt x="1144092" y="73964"/>
                </a:moveTo>
                <a:lnTo>
                  <a:pt x="1100759" y="73964"/>
                </a:lnTo>
                <a:lnTo>
                  <a:pt x="1100759" y="396125"/>
                </a:lnTo>
                <a:lnTo>
                  <a:pt x="1144092" y="396125"/>
                </a:lnTo>
                <a:lnTo>
                  <a:pt x="1144092" y="73964"/>
                </a:lnTo>
                <a:close/>
              </a:path>
            </a:pathLst>
          </a:custGeom>
          <a:solidFill>
            <a:schemeClr val="accent1"/>
          </a:solidFill>
        </p:spPr>
        <p:txBody>
          <a:bodyPr wrap="square" lIns="0" tIns="0" rIns="0" bIns="0" rtlCol="0"/>
          <a:lstStyle/>
          <a:p>
            <a:endParaRPr/>
          </a:p>
        </p:txBody>
      </p:sp>
    </p:spTree>
    <p:extLst>
      <p:ext uri="{BB962C8B-B14F-4D97-AF65-F5344CB8AC3E}">
        <p14:creationId xmlns:p14="http://schemas.microsoft.com/office/powerpoint/2010/main" val="20110555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7AE6E43-DD9F-22BF-2E87-9BFE2F01C18B}"/>
              </a:ext>
            </a:extLst>
          </p:cNvPr>
          <p:cNvSpPr>
            <a:spLocks noGrp="1"/>
          </p:cNvSpPr>
          <p:nvPr>
            <p:ph type="dt" sz="half" idx="2"/>
          </p:nvPr>
        </p:nvSpPr>
        <p:spPr/>
        <p:txBody>
          <a:bodyPr/>
          <a:lstStyle/>
          <a:p>
            <a:r>
              <a:rPr lang="de-DE" dirty="0"/>
              <a:t>26.04.2024</a:t>
            </a:r>
            <a:endParaRPr lang="de-CH" dirty="0"/>
          </a:p>
          <a:p>
            <a:endParaRPr lang="de-CH" dirty="0"/>
          </a:p>
        </p:txBody>
      </p:sp>
      <p:sp>
        <p:nvSpPr>
          <p:cNvPr id="3" name="Fußzeilenplatzhalter 2">
            <a:extLst>
              <a:ext uri="{FF2B5EF4-FFF2-40B4-BE49-F238E27FC236}">
                <a16:creationId xmlns:a16="http://schemas.microsoft.com/office/drawing/2014/main" id="{18FFE7C3-492F-623C-87F0-B6BE3C771076}"/>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71ED8EC2-111A-E6D2-A169-F932EC368B4F}"/>
              </a:ext>
            </a:extLst>
          </p:cNvPr>
          <p:cNvSpPr>
            <a:spLocks noGrp="1"/>
          </p:cNvSpPr>
          <p:nvPr>
            <p:ph type="sldNum" sz="quarter" idx="4"/>
          </p:nvPr>
        </p:nvSpPr>
        <p:spPr/>
        <p:txBody>
          <a:bodyPr/>
          <a:lstStyle/>
          <a:p>
            <a:r>
              <a:rPr lang="de-CH"/>
              <a:t>Seite </a:t>
            </a:r>
            <a:fld id="{8B3782EF-3E5A-1447-BAF7-0181E8595BB2}" type="slidenum">
              <a:rPr lang="de-CH" smtClean="0"/>
              <a:pPr/>
              <a:t>3</a:t>
            </a:fld>
            <a:endParaRPr lang="de-CH"/>
          </a:p>
        </p:txBody>
      </p:sp>
      <p:sp>
        <p:nvSpPr>
          <p:cNvPr id="5" name="Titel 4">
            <a:extLst>
              <a:ext uri="{FF2B5EF4-FFF2-40B4-BE49-F238E27FC236}">
                <a16:creationId xmlns:a16="http://schemas.microsoft.com/office/drawing/2014/main" id="{144EE213-98F8-F4A0-F57D-91430AFE2295}"/>
              </a:ext>
            </a:extLst>
          </p:cNvPr>
          <p:cNvSpPr>
            <a:spLocks noGrp="1"/>
          </p:cNvSpPr>
          <p:nvPr>
            <p:ph type="title"/>
          </p:nvPr>
        </p:nvSpPr>
        <p:spPr/>
        <p:txBody>
          <a:bodyPr/>
          <a:lstStyle/>
          <a:p>
            <a:r>
              <a:rPr lang="de-CH" dirty="0"/>
              <a:t>Marketing Schweizer Holz (MSH)</a:t>
            </a:r>
            <a:br>
              <a:rPr lang="de-CH" dirty="0"/>
            </a:br>
            <a:r>
              <a:rPr lang="de-CH" dirty="0"/>
              <a:t>Wer ist das?</a:t>
            </a:r>
          </a:p>
        </p:txBody>
      </p:sp>
      <p:sp>
        <p:nvSpPr>
          <p:cNvPr id="6" name="Textplatzhalter 5">
            <a:extLst>
              <a:ext uri="{FF2B5EF4-FFF2-40B4-BE49-F238E27FC236}">
                <a16:creationId xmlns:a16="http://schemas.microsoft.com/office/drawing/2014/main" id="{59D62A0A-B534-F755-0F82-F12C41623AC9}"/>
              </a:ext>
            </a:extLst>
          </p:cNvPr>
          <p:cNvSpPr>
            <a:spLocks noGrp="1"/>
          </p:cNvSpPr>
          <p:nvPr>
            <p:ph type="body" sz="quarter" idx="10"/>
          </p:nvPr>
        </p:nvSpPr>
        <p:spPr>
          <a:xfrm>
            <a:off x="550863" y="2168525"/>
            <a:ext cx="11270076" cy="3800954"/>
          </a:xfrm>
        </p:spPr>
        <p:txBody>
          <a:bodyPr/>
          <a:lstStyle/>
          <a:p>
            <a:r>
              <a:rPr lang="de-CH" sz="2400" dirty="0"/>
              <a:t>Die Akteure hinter dem Label Schweizer Holz.</a:t>
            </a:r>
          </a:p>
          <a:p>
            <a:endParaRPr lang="de-CH" dirty="0"/>
          </a:p>
          <a:p>
            <a:pPr marL="1073150" indent="-1073150">
              <a:buAutoNum type="arabicPlain" startAt="2009"/>
              <a:tabLst>
                <a:tab pos="1073150" algn="l"/>
              </a:tabLst>
            </a:pPr>
            <a:r>
              <a:rPr lang="de-CH" sz="2400" dirty="0"/>
              <a:t>Das Label Schweizer Holz </a:t>
            </a:r>
            <a:r>
              <a:rPr lang="de-CH" sz="2400" b="1" dirty="0"/>
              <a:t>(«Herkunftszeichen Schweizer Holz»</a:t>
            </a:r>
            <a:r>
              <a:rPr lang="de-CH" sz="2400" dirty="0"/>
              <a:t>) wurde von Lignum Holzwirtschaft Schweiz, dem Dachverband der Holzbranche, ins Leben gerufen. </a:t>
            </a:r>
          </a:p>
          <a:p>
            <a:pPr marL="1073150" indent="-1073150">
              <a:tabLst>
                <a:tab pos="1073150" algn="l"/>
              </a:tabLst>
            </a:pPr>
            <a:endParaRPr lang="de-CH" sz="2400" dirty="0"/>
          </a:p>
          <a:p>
            <a:pPr marL="1073150" lvl="1" indent="-1073150">
              <a:buAutoNum type="arabicPlain" startAt="2018"/>
              <a:tabLst>
                <a:tab pos="1073150" algn="l"/>
              </a:tabLst>
            </a:pPr>
            <a:r>
              <a:rPr lang="de-CH" sz="2400" dirty="0"/>
              <a:t>Wichtige Akteure der Wald- und Holzbranche gründeten die </a:t>
            </a:r>
            <a:r>
              <a:rPr lang="de-CH" sz="2400" b="1" dirty="0"/>
              <a:t>Organisation Marketing Schweizer Holz.</a:t>
            </a:r>
            <a:br>
              <a:rPr lang="de-CH" sz="2400" b="1" dirty="0"/>
            </a:br>
            <a:r>
              <a:rPr lang="de-CH" sz="2400" dirty="0"/>
              <a:t>Ziel: Alle Aktivitäten rund um das Label Schweizer Holz zu bündeln. Geschäftsstelle von MSH ist Lignum Holzwirtschaft Schweiz angegliedert. </a:t>
            </a:r>
          </a:p>
        </p:txBody>
      </p:sp>
    </p:spTree>
    <p:extLst>
      <p:ext uri="{BB962C8B-B14F-4D97-AF65-F5344CB8AC3E}">
        <p14:creationId xmlns:p14="http://schemas.microsoft.com/office/powerpoint/2010/main" val="10407501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D4268A7-2430-E24D-9170-09BF7A4D3FF6}"/>
              </a:ext>
            </a:extLst>
          </p:cNvPr>
          <p:cNvSpPr>
            <a:spLocks noGrp="1"/>
          </p:cNvSpPr>
          <p:nvPr>
            <p:ph type="dt" sz="half" idx="2"/>
          </p:nvPr>
        </p:nvSpPr>
        <p:spPr/>
        <p:txBody>
          <a:bodyPr/>
          <a:lstStyle/>
          <a:p>
            <a:r>
              <a:rPr lang="de-DE" dirty="0"/>
              <a:t>26.04.2024</a:t>
            </a:r>
            <a:endParaRPr lang="de-CH" dirty="0"/>
          </a:p>
          <a:p>
            <a:endParaRPr lang="de-CH" dirty="0"/>
          </a:p>
          <a:p>
            <a:endParaRPr lang="de-CH" dirty="0"/>
          </a:p>
        </p:txBody>
      </p:sp>
      <p:sp>
        <p:nvSpPr>
          <p:cNvPr id="3" name="Fußzeilenplatzhalter 2">
            <a:extLst>
              <a:ext uri="{FF2B5EF4-FFF2-40B4-BE49-F238E27FC236}">
                <a16:creationId xmlns:a16="http://schemas.microsoft.com/office/drawing/2014/main" id="{E175663B-AF11-2348-867B-97BD6BD67298}"/>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59E34EC9-D0D4-A440-96AF-CDBBCB1AB90B}"/>
              </a:ext>
            </a:extLst>
          </p:cNvPr>
          <p:cNvSpPr>
            <a:spLocks noGrp="1"/>
          </p:cNvSpPr>
          <p:nvPr>
            <p:ph type="sldNum" sz="quarter" idx="4"/>
          </p:nvPr>
        </p:nvSpPr>
        <p:spPr/>
        <p:txBody>
          <a:bodyPr/>
          <a:lstStyle/>
          <a:p>
            <a:r>
              <a:rPr lang="de-CH"/>
              <a:t>Seite </a:t>
            </a:r>
            <a:fld id="{8B3782EF-3E5A-1447-BAF7-0181E8595BB2}" type="slidenum">
              <a:rPr lang="de-CH"/>
              <a:pPr/>
              <a:t>30</a:t>
            </a:fld>
            <a:endParaRPr lang="de-CH"/>
          </a:p>
        </p:txBody>
      </p:sp>
      <p:sp>
        <p:nvSpPr>
          <p:cNvPr id="5" name="Titel 4">
            <a:extLst>
              <a:ext uri="{FF2B5EF4-FFF2-40B4-BE49-F238E27FC236}">
                <a16:creationId xmlns:a16="http://schemas.microsoft.com/office/drawing/2014/main" id="{C3FAECE6-31F5-9245-9694-B7B4BED73540}"/>
              </a:ext>
            </a:extLst>
          </p:cNvPr>
          <p:cNvSpPr>
            <a:spLocks noGrp="1"/>
          </p:cNvSpPr>
          <p:nvPr>
            <p:ph type="title"/>
          </p:nvPr>
        </p:nvSpPr>
        <p:spPr/>
        <p:txBody>
          <a:bodyPr/>
          <a:lstStyle/>
          <a:p>
            <a:r>
              <a:rPr lang="de-CH"/>
              <a:t>Schweizer Holz</a:t>
            </a:r>
            <a:br>
              <a:rPr lang="de-CH"/>
            </a:br>
            <a:r>
              <a:rPr lang="de-CH"/>
              <a:t>ist ökologisch</a:t>
            </a:r>
          </a:p>
        </p:txBody>
      </p:sp>
      <p:sp>
        <p:nvSpPr>
          <p:cNvPr id="14" name="Textplatzhalter 6">
            <a:extLst>
              <a:ext uri="{FF2B5EF4-FFF2-40B4-BE49-F238E27FC236}">
                <a16:creationId xmlns:a16="http://schemas.microsoft.com/office/drawing/2014/main" id="{926FC3D3-B38D-8B41-9C52-D433A5DFD8BD}"/>
              </a:ext>
            </a:extLst>
          </p:cNvPr>
          <p:cNvSpPr txBox="1">
            <a:spLocks/>
          </p:cNvSpPr>
          <p:nvPr/>
        </p:nvSpPr>
        <p:spPr>
          <a:xfrm>
            <a:off x="4761775" y="2168525"/>
            <a:ext cx="6879361" cy="378142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5080"/>
            <a:r>
              <a:rPr lang="de-DE" spc="-5" dirty="0">
                <a:cs typeface="Arial"/>
              </a:rPr>
              <a:t>Bauen mit Schweizer Holz bedeutet, die Bedürf-nisse der Umwelt und der heutigen Gesellschaft zu berücksichtigen und gleichzeitig an die Lebensqualität kommender Generationen zu denken. Energieeffizienz, Klima- und Umwelt-schutz sowie Gesundheit und Komfort der Bewohner stehen dabei im Vordergrund.</a:t>
            </a:r>
          </a:p>
        </p:txBody>
      </p:sp>
      <p:sp>
        <p:nvSpPr>
          <p:cNvPr id="8" name="object 2">
            <a:extLst>
              <a:ext uri="{FF2B5EF4-FFF2-40B4-BE49-F238E27FC236}">
                <a16:creationId xmlns:a16="http://schemas.microsoft.com/office/drawing/2014/main" id="{36E3DA79-C4C3-314C-A7C1-0C8CE50F9314}"/>
              </a:ext>
            </a:extLst>
          </p:cNvPr>
          <p:cNvSpPr/>
          <p:nvPr/>
        </p:nvSpPr>
        <p:spPr>
          <a:xfrm>
            <a:off x="1944057" y="2298791"/>
            <a:ext cx="1228204" cy="881380"/>
          </a:xfrm>
          <a:prstGeom prst="rect">
            <a:avLst/>
          </a:prstGeom>
          <a:blipFill>
            <a:blip r:embed="rId3" cstate="print">
              <a:extLst>
                <a:ext uri="{BEBA8EAE-BF5A-486C-A8C5-ECC9F3942E4B}">
                  <a14:imgProps xmlns:a14="http://schemas.microsoft.com/office/drawing/2010/main">
                    <a14:imgLayer r:embed="rId4">
                      <a14:imgEffect>
                        <a14:colorTemperature colorTemp="11500"/>
                      </a14:imgEffect>
                    </a14:imgLayer>
                  </a14:imgProps>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25748810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D4268A7-2430-E24D-9170-09BF7A4D3FF6}"/>
              </a:ext>
            </a:extLst>
          </p:cNvPr>
          <p:cNvSpPr>
            <a:spLocks noGrp="1"/>
          </p:cNvSpPr>
          <p:nvPr>
            <p:ph type="dt" sz="half" idx="2"/>
          </p:nvPr>
        </p:nvSpPr>
        <p:spPr/>
        <p:txBody>
          <a:bodyPr/>
          <a:lstStyle/>
          <a:p>
            <a:r>
              <a:rPr lang="de-DE" dirty="0"/>
              <a:t>26.04.2024</a:t>
            </a:r>
            <a:endParaRPr lang="de-CH" dirty="0"/>
          </a:p>
          <a:p>
            <a:endParaRPr lang="de-CH" dirty="0"/>
          </a:p>
        </p:txBody>
      </p:sp>
      <p:sp>
        <p:nvSpPr>
          <p:cNvPr id="3" name="Fußzeilenplatzhalter 2">
            <a:extLst>
              <a:ext uri="{FF2B5EF4-FFF2-40B4-BE49-F238E27FC236}">
                <a16:creationId xmlns:a16="http://schemas.microsoft.com/office/drawing/2014/main" id="{E175663B-AF11-2348-867B-97BD6BD67298}"/>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59E34EC9-D0D4-A440-96AF-CDBBCB1AB90B}"/>
              </a:ext>
            </a:extLst>
          </p:cNvPr>
          <p:cNvSpPr>
            <a:spLocks noGrp="1"/>
          </p:cNvSpPr>
          <p:nvPr>
            <p:ph type="sldNum" sz="quarter" idx="4"/>
          </p:nvPr>
        </p:nvSpPr>
        <p:spPr/>
        <p:txBody>
          <a:bodyPr/>
          <a:lstStyle/>
          <a:p>
            <a:r>
              <a:rPr lang="de-CH"/>
              <a:t>Seite </a:t>
            </a:r>
            <a:fld id="{8B3782EF-3E5A-1447-BAF7-0181E8595BB2}" type="slidenum">
              <a:rPr lang="de-CH"/>
              <a:pPr/>
              <a:t>31</a:t>
            </a:fld>
            <a:endParaRPr lang="de-CH"/>
          </a:p>
        </p:txBody>
      </p:sp>
      <p:sp>
        <p:nvSpPr>
          <p:cNvPr id="5" name="Titel 4">
            <a:extLst>
              <a:ext uri="{FF2B5EF4-FFF2-40B4-BE49-F238E27FC236}">
                <a16:creationId xmlns:a16="http://schemas.microsoft.com/office/drawing/2014/main" id="{C3FAECE6-31F5-9245-9694-B7B4BED73540}"/>
              </a:ext>
            </a:extLst>
          </p:cNvPr>
          <p:cNvSpPr>
            <a:spLocks noGrp="1"/>
          </p:cNvSpPr>
          <p:nvPr>
            <p:ph type="title"/>
          </p:nvPr>
        </p:nvSpPr>
        <p:spPr/>
        <p:txBody>
          <a:bodyPr/>
          <a:lstStyle/>
          <a:p>
            <a:r>
              <a:rPr lang="de-CH"/>
              <a:t>Schweizer Holz</a:t>
            </a:r>
            <a:br>
              <a:rPr lang="de-CH"/>
            </a:br>
            <a:r>
              <a:rPr lang="de-CH"/>
              <a:t>ist gesund</a:t>
            </a:r>
          </a:p>
        </p:txBody>
      </p:sp>
      <p:sp>
        <p:nvSpPr>
          <p:cNvPr id="14" name="Textplatzhalter 6">
            <a:extLst>
              <a:ext uri="{FF2B5EF4-FFF2-40B4-BE49-F238E27FC236}">
                <a16:creationId xmlns:a16="http://schemas.microsoft.com/office/drawing/2014/main" id="{926FC3D3-B38D-8B41-9C52-D433A5DFD8BD}"/>
              </a:ext>
            </a:extLst>
          </p:cNvPr>
          <p:cNvSpPr txBox="1">
            <a:spLocks/>
          </p:cNvSpPr>
          <p:nvPr/>
        </p:nvSpPr>
        <p:spPr>
          <a:xfrm>
            <a:off x="4761775" y="2168525"/>
            <a:ext cx="6879361" cy="378142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5080"/>
            <a:r>
              <a:rPr lang="de-DE" spc="-5" dirty="0">
                <a:cs typeface="Arial"/>
              </a:rPr>
              <a:t>Holz lässt ein Haus atmen. Da der organische Baustoff Wasserdampf aufnehmen und wieder abgeben kann, ist das Wohnklima im Haus äusserst behaglich. Der Feuchtigkeitshaushalt </a:t>
            </a:r>
          </a:p>
          <a:p>
            <a:pPr marR="5080"/>
            <a:r>
              <a:rPr lang="de-DE" spc="-5" dirty="0">
                <a:cs typeface="Arial"/>
              </a:rPr>
              <a:t>ist optimal, und durch die gute Dämmung sorgt Holz auch für angenehme Raumtemperaturen </a:t>
            </a:r>
          </a:p>
          <a:p>
            <a:pPr marR="5080"/>
            <a:r>
              <a:rPr lang="de-DE" spc="-5" dirty="0">
                <a:cs typeface="Arial"/>
              </a:rPr>
              <a:t>zu jeder Jahreszeit.</a:t>
            </a:r>
          </a:p>
        </p:txBody>
      </p:sp>
      <p:grpSp>
        <p:nvGrpSpPr>
          <p:cNvPr id="6" name="Gruppieren 5">
            <a:extLst>
              <a:ext uri="{FF2B5EF4-FFF2-40B4-BE49-F238E27FC236}">
                <a16:creationId xmlns:a16="http://schemas.microsoft.com/office/drawing/2014/main" id="{A6230665-F6C9-DE47-9C76-26AB4E79C4CA}"/>
              </a:ext>
            </a:extLst>
          </p:cNvPr>
          <p:cNvGrpSpPr/>
          <p:nvPr/>
        </p:nvGrpSpPr>
        <p:grpSpPr>
          <a:xfrm>
            <a:off x="1943985" y="2297852"/>
            <a:ext cx="1228732" cy="1014838"/>
            <a:chOff x="1943985" y="2297852"/>
            <a:chExt cx="1228732" cy="1014838"/>
          </a:xfrm>
        </p:grpSpPr>
        <p:sp>
          <p:nvSpPr>
            <p:cNvPr id="9" name="object 2">
              <a:extLst>
                <a:ext uri="{FF2B5EF4-FFF2-40B4-BE49-F238E27FC236}">
                  <a16:creationId xmlns:a16="http://schemas.microsoft.com/office/drawing/2014/main" id="{AB5BA60B-DEC1-CE4F-94F5-BE1FD65F7EA8}"/>
                </a:ext>
              </a:extLst>
            </p:cNvPr>
            <p:cNvSpPr/>
            <p:nvPr/>
          </p:nvSpPr>
          <p:spPr>
            <a:xfrm>
              <a:off x="1943992" y="2351253"/>
              <a:ext cx="1228725" cy="480695"/>
            </a:xfrm>
            <a:custGeom>
              <a:avLst/>
              <a:gdLst/>
              <a:ahLst/>
              <a:cxnLst/>
              <a:rect l="l" t="t" r="r" b="b"/>
              <a:pathLst>
                <a:path w="1228725" h="480694">
                  <a:moveTo>
                    <a:pt x="1137130" y="53403"/>
                  </a:moveTo>
                  <a:lnTo>
                    <a:pt x="987945" y="53403"/>
                  </a:lnTo>
                  <a:lnTo>
                    <a:pt x="1037566" y="60091"/>
                  </a:lnTo>
                  <a:lnTo>
                    <a:pt x="1082196" y="78958"/>
                  </a:lnTo>
                  <a:lnTo>
                    <a:pt x="1120036" y="108208"/>
                  </a:lnTo>
                  <a:lnTo>
                    <a:pt x="1149291" y="146047"/>
                  </a:lnTo>
                  <a:lnTo>
                    <a:pt x="1168161" y="190679"/>
                  </a:lnTo>
                  <a:lnTo>
                    <a:pt x="1174851" y="240309"/>
                  </a:lnTo>
                  <a:lnTo>
                    <a:pt x="1168161" y="289939"/>
                  </a:lnTo>
                  <a:lnTo>
                    <a:pt x="1149291" y="334571"/>
                  </a:lnTo>
                  <a:lnTo>
                    <a:pt x="1120036" y="372410"/>
                  </a:lnTo>
                  <a:lnTo>
                    <a:pt x="1082196" y="401660"/>
                  </a:lnTo>
                  <a:lnTo>
                    <a:pt x="1037566" y="420527"/>
                  </a:lnTo>
                  <a:lnTo>
                    <a:pt x="987945" y="427215"/>
                  </a:lnTo>
                  <a:lnTo>
                    <a:pt x="26708" y="427215"/>
                  </a:lnTo>
                  <a:lnTo>
                    <a:pt x="16309" y="429314"/>
                  </a:lnTo>
                  <a:lnTo>
                    <a:pt x="7820" y="435040"/>
                  </a:lnTo>
                  <a:lnTo>
                    <a:pt x="2097" y="443529"/>
                  </a:lnTo>
                  <a:lnTo>
                    <a:pt x="0" y="453923"/>
                  </a:lnTo>
                  <a:lnTo>
                    <a:pt x="2097" y="464309"/>
                  </a:lnTo>
                  <a:lnTo>
                    <a:pt x="7820" y="472795"/>
                  </a:lnTo>
                  <a:lnTo>
                    <a:pt x="16309" y="478519"/>
                  </a:lnTo>
                  <a:lnTo>
                    <a:pt x="26708" y="480618"/>
                  </a:lnTo>
                  <a:lnTo>
                    <a:pt x="987945" y="480618"/>
                  </a:lnTo>
                  <a:lnTo>
                    <a:pt x="1036321" y="475727"/>
                  </a:lnTo>
                  <a:lnTo>
                    <a:pt x="1081406" y="461703"/>
                  </a:lnTo>
                  <a:lnTo>
                    <a:pt x="1122227" y="439519"/>
                  </a:lnTo>
                  <a:lnTo>
                    <a:pt x="1157809" y="410151"/>
                  </a:lnTo>
                  <a:lnTo>
                    <a:pt x="1187180" y="374571"/>
                  </a:lnTo>
                  <a:lnTo>
                    <a:pt x="1209364" y="333755"/>
                  </a:lnTo>
                  <a:lnTo>
                    <a:pt x="1223389" y="288676"/>
                  </a:lnTo>
                  <a:lnTo>
                    <a:pt x="1228280" y="240309"/>
                  </a:lnTo>
                  <a:lnTo>
                    <a:pt x="1223389" y="191945"/>
                  </a:lnTo>
                  <a:lnTo>
                    <a:pt x="1209364" y="146868"/>
                  </a:lnTo>
                  <a:lnTo>
                    <a:pt x="1187180" y="106052"/>
                  </a:lnTo>
                  <a:lnTo>
                    <a:pt x="1157809" y="70472"/>
                  </a:lnTo>
                  <a:lnTo>
                    <a:pt x="1137130" y="53403"/>
                  </a:lnTo>
                  <a:close/>
                </a:path>
                <a:path w="1228725" h="480694">
                  <a:moveTo>
                    <a:pt x="987945" y="0"/>
                  </a:moveTo>
                  <a:lnTo>
                    <a:pt x="939578" y="4891"/>
                  </a:lnTo>
                  <a:lnTo>
                    <a:pt x="894499" y="18917"/>
                  </a:lnTo>
                  <a:lnTo>
                    <a:pt x="853683" y="41102"/>
                  </a:lnTo>
                  <a:lnTo>
                    <a:pt x="818103" y="70472"/>
                  </a:lnTo>
                  <a:lnTo>
                    <a:pt x="788735" y="106052"/>
                  </a:lnTo>
                  <a:lnTo>
                    <a:pt x="766551" y="146868"/>
                  </a:lnTo>
                  <a:lnTo>
                    <a:pt x="752527" y="191945"/>
                  </a:lnTo>
                  <a:lnTo>
                    <a:pt x="747636" y="240309"/>
                  </a:lnTo>
                  <a:lnTo>
                    <a:pt x="749732" y="250697"/>
                  </a:lnTo>
                  <a:lnTo>
                    <a:pt x="755451" y="259187"/>
                  </a:lnTo>
                  <a:lnTo>
                    <a:pt x="763940" y="264916"/>
                  </a:lnTo>
                  <a:lnTo>
                    <a:pt x="774344" y="267017"/>
                  </a:lnTo>
                  <a:lnTo>
                    <a:pt x="784741" y="264916"/>
                  </a:lnTo>
                  <a:lnTo>
                    <a:pt x="793226" y="259187"/>
                  </a:lnTo>
                  <a:lnTo>
                    <a:pt x="798943" y="250697"/>
                  </a:lnTo>
                  <a:lnTo>
                    <a:pt x="801039" y="240309"/>
                  </a:lnTo>
                  <a:lnTo>
                    <a:pt x="807729" y="190679"/>
                  </a:lnTo>
                  <a:lnTo>
                    <a:pt x="826600" y="146047"/>
                  </a:lnTo>
                  <a:lnTo>
                    <a:pt x="855854" y="108208"/>
                  </a:lnTo>
                  <a:lnTo>
                    <a:pt x="893695" y="78958"/>
                  </a:lnTo>
                  <a:lnTo>
                    <a:pt x="938324" y="60091"/>
                  </a:lnTo>
                  <a:lnTo>
                    <a:pt x="987945" y="53403"/>
                  </a:lnTo>
                  <a:lnTo>
                    <a:pt x="1137130" y="53403"/>
                  </a:lnTo>
                  <a:lnTo>
                    <a:pt x="1122227" y="41102"/>
                  </a:lnTo>
                  <a:lnTo>
                    <a:pt x="1081406" y="18917"/>
                  </a:lnTo>
                  <a:lnTo>
                    <a:pt x="1036321" y="4891"/>
                  </a:lnTo>
                  <a:lnTo>
                    <a:pt x="987945" y="0"/>
                  </a:lnTo>
                  <a:close/>
                </a:path>
              </a:pathLst>
            </a:custGeom>
            <a:solidFill>
              <a:schemeClr val="accent1"/>
            </a:solidFill>
          </p:spPr>
          <p:txBody>
            <a:bodyPr wrap="square" lIns="0" tIns="0" rIns="0" bIns="0" rtlCol="0"/>
            <a:lstStyle/>
            <a:p>
              <a:endParaRPr/>
            </a:p>
          </p:txBody>
        </p:sp>
        <p:sp>
          <p:nvSpPr>
            <p:cNvPr id="10" name="object 3">
              <a:extLst>
                <a:ext uri="{FF2B5EF4-FFF2-40B4-BE49-F238E27FC236}">
                  <a16:creationId xmlns:a16="http://schemas.microsoft.com/office/drawing/2014/main" id="{C3FAFF64-581F-704B-B951-ABD3A80F34B3}"/>
                </a:ext>
              </a:extLst>
            </p:cNvPr>
            <p:cNvSpPr/>
            <p:nvPr/>
          </p:nvSpPr>
          <p:spPr>
            <a:xfrm>
              <a:off x="1943985" y="2297852"/>
              <a:ext cx="668020" cy="374015"/>
            </a:xfrm>
            <a:custGeom>
              <a:avLst/>
              <a:gdLst/>
              <a:ahLst/>
              <a:cxnLst/>
              <a:rect l="l" t="t" r="r" b="b"/>
              <a:pathLst>
                <a:path w="668019" h="374014">
                  <a:moveTo>
                    <a:pt x="610931" y="53403"/>
                  </a:moveTo>
                  <a:lnTo>
                    <a:pt x="480644" y="53403"/>
                  </a:lnTo>
                  <a:lnTo>
                    <a:pt x="522789" y="60220"/>
                  </a:lnTo>
                  <a:lnTo>
                    <a:pt x="559430" y="79193"/>
                  </a:lnTo>
                  <a:lnTo>
                    <a:pt x="588349" y="108108"/>
                  </a:lnTo>
                  <a:lnTo>
                    <a:pt x="607327" y="144750"/>
                  </a:lnTo>
                  <a:lnTo>
                    <a:pt x="614146" y="186905"/>
                  </a:lnTo>
                  <a:lnTo>
                    <a:pt x="607327" y="229062"/>
                  </a:lnTo>
                  <a:lnTo>
                    <a:pt x="588349" y="265707"/>
                  </a:lnTo>
                  <a:lnTo>
                    <a:pt x="559430" y="294626"/>
                  </a:lnTo>
                  <a:lnTo>
                    <a:pt x="522789" y="313603"/>
                  </a:lnTo>
                  <a:lnTo>
                    <a:pt x="480644" y="320421"/>
                  </a:lnTo>
                  <a:lnTo>
                    <a:pt x="26720" y="320421"/>
                  </a:lnTo>
                  <a:lnTo>
                    <a:pt x="16319" y="322516"/>
                  </a:lnTo>
                  <a:lnTo>
                    <a:pt x="7826" y="328234"/>
                  </a:lnTo>
                  <a:lnTo>
                    <a:pt x="2099" y="336719"/>
                  </a:lnTo>
                  <a:lnTo>
                    <a:pt x="0" y="347116"/>
                  </a:lnTo>
                  <a:lnTo>
                    <a:pt x="2099" y="357502"/>
                  </a:lnTo>
                  <a:lnTo>
                    <a:pt x="7826" y="365988"/>
                  </a:lnTo>
                  <a:lnTo>
                    <a:pt x="16319" y="371712"/>
                  </a:lnTo>
                  <a:lnTo>
                    <a:pt x="26720" y="373811"/>
                  </a:lnTo>
                  <a:lnTo>
                    <a:pt x="480644" y="373811"/>
                  </a:lnTo>
                  <a:lnTo>
                    <a:pt x="530273" y="367123"/>
                  </a:lnTo>
                  <a:lnTo>
                    <a:pt x="574905" y="348257"/>
                  </a:lnTo>
                  <a:lnTo>
                    <a:pt x="612744" y="319006"/>
                  </a:lnTo>
                  <a:lnTo>
                    <a:pt x="641995" y="281167"/>
                  </a:lnTo>
                  <a:lnTo>
                    <a:pt x="660862" y="236535"/>
                  </a:lnTo>
                  <a:lnTo>
                    <a:pt x="667550" y="186905"/>
                  </a:lnTo>
                  <a:lnTo>
                    <a:pt x="660862" y="137276"/>
                  </a:lnTo>
                  <a:lnTo>
                    <a:pt x="641995" y="92644"/>
                  </a:lnTo>
                  <a:lnTo>
                    <a:pt x="612744" y="54805"/>
                  </a:lnTo>
                  <a:lnTo>
                    <a:pt x="610931" y="53403"/>
                  </a:lnTo>
                  <a:close/>
                </a:path>
                <a:path w="668019" h="374014">
                  <a:moveTo>
                    <a:pt x="480644" y="0"/>
                  </a:moveTo>
                  <a:lnTo>
                    <a:pt x="431003" y="6687"/>
                  </a:lnTo>
                  <a:lnTo>
                    <a:pt x="386364" y="25554"/>
                  </a:lnTo>
                  <a:lnTo>
                    <a:pt x="348521" y="54805"/>
                  </a:lnTo>
                  <a:lnTo>
                    <a:pt x="319268" y="92644"/>
                  </a:lnTo>
                  <a:lnTo>
                    <a:pt x="300400" y="137276"/>
                  </a:lnTo>
                  <a:lnTo>
                    <a:pt x="293712" y="186905"/>
                  </a:lnTo>
                  <a:lnTo>
                    <a:pt x="295815" y="197302"/>
                  </a:lnTo>
                  <a:lnTo>
                    <a:pt x="301545" y="205787"/>
                  </a:lnTo>
                  <a:lnTo>
                    <a:pt x="310032" y="211505"/>
                  </a:lnTo>
                  <a:lnTo>
                    <a:pt x="320408" y="213601"/>
                  </a:lnTo>
                  <a:lnTo>
                    <a:pt x="330807" y="211505"/>
                  </a:lnTo>
                  <a:lnTo>
                    <a:pt x="339296" y="205787"/>
                  </a:lnTo>
                  <a:lnTo>
                    <a:pt x="345018" y="197302"/>
                  </a:lnTo>
                  <a:lnTo>
                    <a:pt x="347116" y="186905"/>
                  </a:lnTo>
                  <a:lnTo>
                    <a:pt x="353935" y="144750"/>
                  </a:lnTo>
                  <a:lnTo>
                    <a:pt x="372915" y="108108"/>
                  </a:lnTo>
                  <a:lnTo>
                    <a:pt x="401837" y="79193"/>
                  </a:lnTo>
                  <a:lnTo>
                    <a:pt x="438486" y="60220"/>
                  </a:lnTo>
                  <a:lnTo>
                    <a:pt x="480644" y="53403"/>
                  </a:lnTo>
                  <a:lnTo>
                    <a:pt x="610931" y="53403"/>
                  </a:lnTo>
                  <a:lnTo>
                    <a:pt x="574905" y="25554"/>
                  </a:lnTo>
                  <a:lnTo>
                    <a:pt x="530273" y="6687"/>
                  </a:lnTo>
                  <a:lnTo>
                    <a:pt x="480644" y="0"/>
                  </a:lnTo>
                  <a:close/>
                </a:path>
              </a:pathLst>
            </a:custGeom>
            <a:solidFill>
              <a:schemeClr val="accent1"/>
            </a:solidFill>
          </p:spPr>
          <p:txBody>
            <a:bodyPr wrap="square" lIns="0" tIns="0" rIns="0" bIns="0" rtlCol="0"/>
            <a:lstStyle/>
            <a:p>
              <a:endParaRPr/>
            </a:p>
          </p:txBody>
        </p:sp>
        <p:sp>
          <p:nvSpPr>
            <p:cNvPr id="11" name="object 4">
              <a:extLst>
                <a:ext uri="{FF2B5EF4-FFF2-40B4-BE49-F238E27FC236}">
                  <a16:creationId xmlns:a16="http://schemas.microsoft.com/office/drawing/2014/main" id="{3998EEF0-1618-3141-939A-0B0C775AFC13}"/>
                </a:ext>
              </a:extLst>
            </p:cNvPr>
            <p:cNvSpPr/>
            <p:nvPr/>
          </p:nvSpPr>
          <p:spPr>
            <a:xfrm>
              <a:off x="1943996" y="2938675"/>
              <a:ext cx="1122045" cy="374015"/>
            </a:xfrm>
            <a:custGeom>
              <a:avLst/>
              <a:gdLst/>
              <a:ahLst/>
              <a:cxnLst/>
              <a:rect l="l" t="t" r="r" b="b"/>
              <a:pathLst>
                <a:path w="1122045" h="374014">
                  <a:moveTo>
                    <a:pt x="774331" y="160210"/>
                  </a:moveTo>
                  <a:lnTo>
                    <a:pt x="763934" y="162309"/>
                  </a:lnTo>
                  <a:lnTo>
                    <a:pt x="755449" y="168033"/>
                  </a:lnTo>
                  <a:lnTo>
                    <a:pt x="749732" y="176519"/>
                  </a:lnTo>
                  <a:lnTo>
                    <a:pt x="747636" y="186905"/>
                  </a:lnTo>
                  <a:lnTo>
                    <a:pt x="754325" y="236544"/>
                  </a:lnTo>
                  <a:lnTo>
                    <a:pt x="773196" y="281178"/>
                  </a:lnTo>
                  <a:lnTo>
                    <a:pt x="802451" y="319016"/>
                  </a:lnTo>
                  <a:lnTo>
                    <a:pt x="840291" y="348262"/>
                  </a:lnTo>
                  <a:lnTo>
                    <a:pt x="884921" y="367125"/>
                  </a:lnTo>
                  <a:lnTo>
                    <a:pt x="934542" y="373811"/>
                  </a:lnTo>
                  <a:lnTo>
                    <a:pt x="984163" y="367125"/>
                  </a:lnTo>
                  <a:lnTo>
                    <a:pt x="1028792" y="348262"/>
                  </a:lnTo>
                  <a:lnTo>
                    <a:pt x="1064815" y="320421"/>
                  </a:lnTo>
                  <a:lnTo>
                    <a:pt x="934542" y="320421"/>
                  </a:lnTo>
                  <a:lnTo>
                    <a:pt x="892396" y="313603"/>
                  </a:lnTo>
                  <a:lnTo>
                    <a:pt x="855755" y="294626"/>
                  </a:lnTo>
                  <a:lnTo>
                    <a:pt x="826836" y="265707"/>
                  </a:lnTo>
                  <a:lnTo>
                    <a:pt x="807858" y="229062"/>
                  </a:lnTo>
                  <a:lnTo>
                    <a:pt x="801039" y="186905"/>
                  </a:lnTo>
                  <a:lnTo>
                    <a:pt x="798943" y="176519"/>
                  </a:lnTo>
                  <a:lnTo>
                    <a:pt x="793224" y="168033"/>
                  </a:lnTo>
                  <a:lnTo>
                    <a:pt x="784735" y="162309"/>
                  </a:lnTo>
                  <a:lnTo>
                    <a:pt x="774331" y="160210"/>
                  </a:lnTo>
                  <a:close/>
                </a:path>
                <a:path w="1122045" h="374014">
                  <a:moveTo>
                    <a:pt x="934542" y="0"/>
                  </a:moveTo>
                  <a:lnTo>
                    <a:pt x="26708" y="0"/>
                  </a:lnTo>
                  <a:lnTo>
                    <a:pt x="16309" y="2099"/>
                  </a:lnTo>
                  <a:lnTo>
                    <a:pt x="7820" y="7823"/>
                  </a:lnTo>
                  <a:lnTo>
                    <a:pt x="2097" y="16309"/>
                  </a:lnTo>
                  <a:lnTo>
                    <a:pt x="0" y="26695"/>
                  </a:lnTo>
                  <a:lnTo>
                    <a:pt x="2097" y="37088"/>
                  </a:lnTo>
                  <a:lnTo>
                    <a:pt x="7820" y="45578"/>
                  </a:lnTo>
                  <a:lnTo>
                    <a:pt x="16309" y="51303"/>
                  </a:lnTo>
                  <a:lnTo>
                    <a:pt x="26708" y="53403"/>
                  </a:lnTo>
                  <a:lnTo>
                    <a:pt x="934542" y="53403"/>
                  </a:lnTo>
                  <a:lnTo>
                    <a:pt x="976697" y="60220"/>
                  </a:lnTo>
                  <a:lnTo>
                    <a:pt x="1013339" y="79193"/>
                  </a:lnTo>
                  <a:lnTo>
                    <a:pt x="1042254" y="108108"/>
                  </a:lnTo>
                  <a:lnTo>
                    <a:pt x="1061228" y="144750"/>
                  </a:lnTo>
                  <a:lnTo>
                    <a:pt x="1068044" y="186905"/>
                  </a:lnTo>
                  <a:lnTo>
                    <a:pt x="1061228" y="229062"/>
                  </a:lnTo>
                  <a:lnTo>
                    <a:pt x="1042254" y="265707"/>
                  </a:lnTo>
                  <a:lnTo>
                    <a:pt x="1013339" y="294626"/>
                  </a:lnTo>
                  <a:lnTo>
                    <a:pt x="976697" y="313603"/>
                  </a:lnTo>
                  <a:lnTo>
                    <a:pt x="934542" y="320421"/>
                  </a:lnTo>
                  <a:lnTo>
                    <a:pt x="1064815" y="320421"/>
                  </a:lnTo>
                  <a:lnTo>
                    <a:pt x="1066633" y="319016"/>
                  </a:lnTo>
                  <a:lnTo>
                    <a:pt x="1095887" y="281178"/>
                  </a:lnTo>
                  <a:lnTo>
                    <a:pt x="1114758" y="236544"/>
                  </a:lnTo>
                  <a:lnTo>
                    <a:pt x="1121448" y="186905"/>
                  </a:lnTo>
                  <a:lnTo>
                    <a:pt x="1114758" y="137276"/>
                  </a:lnTo>
                  <a:lnTo>
                    <a:pt x="1095887" y="92644"/>
                  </a:lnTo>
                  <a:lnTo>
                    <a:pt x="1066633" y="54805"/>
                  </a:lnTo>
                  <a:lnTo>
                    <a:pt x="1028792" y="25554"/>
                  </a:lnTo>
                  <a:lnTo>
                    <a:pt x="984163" y="6687"/>
                  </a:lnTo>
                  <a:lnTo>
                    <a:pt x="934542" y="0"/>
                  </a:lnTo>
                  <a:close/>
                </a:path>
              </a:pathLst>
            </a:custGeom>
            <a:solidFill>
              <a:schemeClr val="accent1"/>
            </a:solidFill>
          </p:spPr>
          <p:txBody>
            <a:bodyPr wrap="square" lIns="0" tIns="0" rIns="0" bIns="0" rtlCol="0"/>
            <a:lstStyle/>
            <a:p>
              <a:endParaRPr/>
            </a:p>
          </p:txBody>
        </p:sp>
      </p:grpSp>
    </p:spTree>
    <p:extLst>
      <p:ext uri="{BB962C8B-B14F-4D97-AF65-F5344CB8AC3E}">
        <p14:creationId xmlns:p14="http://schemas.microsoft.com/office/powerpoint/2010/main" val="20054034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9C3EC60-48AB-194B-8880-18CE9A3523DB}"/>
              </a:ext>
            </a:extLst>
          </p:cNvPr>
          <p:cNvSpPr>
            <a:spLocks noGrp="1"/>
          </p:cNvSpPr>
          <p:nvPr>
            <p:ph type="dt" sz="half" idx="2"/>
          </p:nvPr>
        </p:nvSpPr>
        <p:spPr/>
        <p:txBody>
          <a:bodyPr/>
          <a:lstStyle/>
          <a:p>
            <a:r>
              <a:rPr lang="de-DE" dirty="0"/>
              <a:t>26.04.2024</a:t>
            </a:r>
            <a:endParaRPr lang="de-CH" dirty="0"/>
          </a:p>
          <a:p>
            <a:endParaRPr lang="de-CH" dirty="0"/>
          </a:p>
        </p:txBody>
      </p:sp>
      <p:sp>
        <p:nvSpPr>
          <p:cNvPr id="3" name="Fußzeilenplatzhalter 2">
            <a:extLst>
              <a:ext uri="{FF2B5EF4-FFF2-40B4-BE49-F238E27FC236}">
                <a16:creationId xmlns:a16="http://schemas.microsoft.com/office/drawing/2014/main" id="{223C53B0-28D7-1743-97F1-0B210D2842E1}"/>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1DB2F99E-E92B-1847-BB44-F22356403205}"/>
              </a:ext>
            </a:extLst>
          </p:cNvPr>
          <p:cNvSpPr>
            <a:spLocks noGrp="1"/>
          </p:cNvSpPr>
          <p:nvPr>
            <p:ph type="sldNum" sz="quarter" idx="4"/>
          </p:nvPr>
        </p:nvSpPr>
        <p:spPr/>
        <p:txBody>
          <a:bodyPr/>
          <a:lstStyle/>
          <a:p>
            <a:r>
              <a:rPr lang="de-CH"/>
              <a:t>Seite </a:t>
            </a:r>
            <a:fld id="{8B3782EF-3E5A-1447-BAF7-0181E8595BB2}" type="slidenum">
              <a:rPr lang="de-CH"/>
              <a:pPr/>
              <a:t>32</a:t>
            </a:fld>
            <a:endParaRPr lang="de-CH"/>
          </a:p>
        </p:txBody>
      </p:sp>
      <p:sp>
        <p:nvSpPr>
          <p:cNvPr id="5" name="Titel 4">
            <a:extLst>
              <a:ext uri="{FF2B5EF4-FFF2-40B4-BE49-F238E27FC236}">
                <a16:creationId xmlns:a16="http://schemas.microsoft.com/office/drawing/2014/main" id="{67346A96-C889-3243-91CB-F3E986D9B2E1}"/>
              </a:ext>
            </a:extLst>
          </p:cNvPr>
          <p:cNvSpPr>
            <a:spLocks noGrp="1"/>
          </p:cNvSpPr>
          <p:nvPr>
            <p:ph type="title"/>
          </p:nvPr>
        </p:nvSpPr>
        <p:spPr>
          <a:xfrm>
            <a:off x="934020" y="856078"/>
            <a:ext cx="8763519" cy="1233488"/>
          </a:xfrm>
        </p:spPr>
        <p:txBody>
          <a:bodyPr/>
          <a:lstStyle/>
          <a:p>
            <a:r>
              <a:rPr lang="de-CH" dirty="0"/>
              <a:t>Wie? Emotionen wecken! </a:t>
            </a:r>
            <a:br>
              <a:rPr lang="de-CH" dirty="0"/>
            </a:br>
            <a:r>
              <a:rPr lang="de-CH" dirty="0">
                <a:solidFill>
                  <a:schemeClr val="tx1"/>
                </a:solidFill>
              </a:rPr>
              <a:t>Alle Sinne ansprechen. Holz kann das!</a:t>
            </a:r>
            <a:endParaRPr lang="de-CH" dirty="0"/>
          </a:p>
        </p:txBody>
      </p:sp>
      <p:grpSp>
        <p:nvGrpSpPr>
          <p:cNvPr id="34" name="Gruppieren 33">
            <a:extLst>
              <a:ext uri="{FF2B5EF4-FFF2-40B4-BE49-F238E27FC236}">
                <a16:creationId xmlns:a16="http://schemas.microsoft.com/office/drawing/2014/main" id="{C47DA501-D598-3C8B-8B68-DD554068401A}"/>
              </a:ext>
            </a:extLst>
          </p:cNvPr>
          <p:cNvGrpSpPr/>
          <p:nvPr/>
        </p:nvGrpSpPr>
        <p:grpSpPr>
          <a:xfrm>
            <a:off x="934020" y="2829424"/>
            <a:ext cx="1454785" cy="1932274"/>
            <a:chOff x="934020" y="2829424"/>
            <a:chExt cx="1454785" cy="1932274"/>
          </a:xfrm>
        </p:grpSpPr>
        <p:sp>
          <p:nvSpPr>
            <p:cNvPr id="8" name="object 4">
              <a:extLst>
                <a:ext uri="{FF2B5EF4-FFF2-40B4-BE49-F238E27FC236}">
                  <a16:creationId xmlns:a16="http://schemas.microsoft.com/office/drawing/2014/main" id="{47BBD10A-5E9E-E849-95BF-EE5C7B381254}"/>
                </a:ext>
              </a:extLst>
            </p:cNvPr>
            <p:cNvSpPr/>
            <p:nvPr/>
          </p:nvSpPr>
          <p:spPr>
            <a:xfrm>
              <a:off x="934020" y="2829424"/>
              <a:ext cx="1454785" cy="1454785"/>
            </a:xfrm>
            <a:custGeom>
              <a:avLst/>
              <a:gdLst/>
              <a:ahLst/>
              <a:cxnLst/>
              <a:rect l="l" t="t" r="r" b="b"/>
              <a:pathLst>
                <a:path w="1454785" h="1454785">
                  <a:moveTo>
                    <a:pt x="727290" y="0"/>
                  </a:moveTo>
                  <a:lnTo>
                    <a:pt x="679470" y="1546"/>
                  </a:lnTo>
                  <a:lnTo>
                    <a:pt x="632476" y="6124"/>
                  </a:lnTo>
                  <a:lnTo>
                    <a:pt x="586404" y="13635"/>
                  </a:lnTo>
                  <a:lnTo>
                    <a:pt x="541350" y="23985"/>
                  </a:lnTo>
                  <a:lnTo>
                    <a:pt x="497409" y="37077"/>
                  </a:lnTo>
                  <a:lnTo>
                    <a:pt x="454677" y="52816"/>
                  </a:lnTo>
                  <a:lnTo>
                    <a:pt x="413251" y="71106"/>
                  </a:lnTo>
                  <a:lnTo>
                    <a:pt x="373225" y="91851"/>
                  </a:lnTo>
                  <a:lnTo>
                    <a:pt x="334696" y="114955"/>
                  </a:lnTo>
                  <a:lnTo>
                    <a:pt x="297760" y="140323"/>
                  </a:lnTo>
                  <a:lnTo>
                    <a:pt x="262513" y="167858"/>
                  </a:lnTo>
                  <a:lnTo>
                    <a:pt x="229049" y="197465"/>
                  </a:lnTo>
                  <a:lnTo>
                    <a:pt x="197466" y="229047"/>
                  </a:lnTo>
                  <a:lnTo>
                    <a:pt x="167859" y="262510"/>
                  </a:lnTo>
                  <a:lnTo>
                    <a:pt x="140323" y="297757"/>
                  </a:lnTo>
                  <a:lnTo>
                    <a:pt x="114955" y="334693"/>
                  </a:lnTo>
                  <a:lnTo>
                    <a:pt x="91851" y="373221"/>
                  </a:lnTo>
                  <a:lnTo>
                    <a:pt x="71106" y="413246"/>
                  </a:lnTo>
                  <a:lnTo>
                    <a:pt x="52816" y="454671"/>
                  </a:lnTo>
                  <a:lnTo>
                    <a:pt x="37077" y="497402"/>
                  </a:lnTo>
                  <a:lnTo>
                    <a:pt x="23985" y="541342"/>
                  </a:lnTo>
                  <a:lnTo>
                    <a:pt x="13635" y="586396"/>
                  </a:lnTo>
                  <a:lnTo>
                    <a:pt x="6124" y="632466"/>
                  </a:lnTo>
                  <a:lnTo>
                    <a:pt x="1546" y="679459"/>
                  </a:lnTo>
                  <a:lnTo>
                    <a:pt x="0" y="727278"/>
                  </a:lnTo>
                  <a:lnTo>
                    <a:pt x="1546" y="775098"/>
                  </a:lnTo>
                  <a:lnTo>
                    <a:pt x="6124" y="822092"/>
                  </a:lnTo>
                  <a:lnTo>
                    <a:pt x="13635" y="868164"/>
                  </a:lnTo>
                  <a:lnTo>
                    <a:pt x="23985" y="913218"/>
                  </a:lnTo>
                  <a:lnTo>
                    <a:pt x="37077" y="957159"/>
                  </a:lnTo>
                  <a:lnTo>
                    <a:pt x="52816" y="999891"/>
                  </a:lnTo>
                  <a:lnTo>
                    <a:pt x="71106" y="1041318"/>
                  </a:lnTo>
                  <a:lnTo>
                    <a:pt x="91851" y="1081343"/>
                  </a:lnTo>
                  <a:lnTo>
                    <a:pt x="114955" y="1119872"/>
                  </a:lnTo>
                  <a:lnTo>
                    <a:pt x="140323" y="1156808"/>
                  </a:lnTo>
                  <a:lnTo>
                    <a:pt x="167859" y="1192056"/>
                  </a:lnTo>
                  <a:lnTo>
                    <a:pt x="197466" y="1225519"/>
                  </a:lnTo>
                  <a:lnTo>
                    <a:pt x="229049" y="1257102"/>
                  </a:lnTo>
                  <a:lnTo>
                    <a:pt x="262513" y="1286709"/>
                  </a:lnTo>
                  <a:lnTo>
                    <a:pt x="297760" y="1314245"/>
                  </a:lnTo>
                  <a:lnTo>
                    <a:pt x="334696" y="1339613"/>
                  </a:lnTo>
                  <a:lnTo>
                    <a:pt x="373225" y="1362717"/>
                  </a:lnTo>
                  <a:lnTo>
                    <a:pt x="413251" y="1383462"/>
                  </a:lnTo>
                  <a:lnTo>
                    <a:pt x="454677" y="1401752"/>
                  </a:lnTo>
                  <a:lnTo>
                    <a:pt x="497409" y="1417491"/>
                  </a:lnTo>
                  <a:lnTo>
                    <a:pt x="541350" y="1430584"/>
                  </a:lnTo>
                  <a:lnTo>
                    <a:pt x="586404" y="1440933"/>
                  </a:lnTo>
                  <a:lnTo>
                    <a:pt x="632476" y="1448445"/>
                  </a:lnTo>
                  <a:lnTo>
                    <a:pt x="679470" y="1453022"/>
                  </a:lnTo>
                  <a:lnTo>
                    <a:pt x="727290" y="1454569"/>
                  </a:lnTo>
                  <a:lnTo>
                    <a:pt x="775110" y="1453022"/>
                  </a:lnTo>
                  <a:lnTo>
                    <a:pt x="822104" y="1448445"/>
                  </a:lnTo>
                  <a:lnTo>
                    <a:pt x="868177" y="1440933"/>
                  </a:lnTo>
                  <a:lnTo>
                    <a:pt x="913231" y="1430584"/>
                  </a:lnTo>
                  <a:lnTo>
                    <a:pt x="957172" y="1417491"/>
                  </a:lnTo>
                  <a:lnTo>
                    <a:pt x="999904" y="1401752"/>
                  </a:lnTo>
                  <a:lnTo>
                    <a:pt x="1041330" y="1383462"/>
                  </a:lnTo>
                  <a:lnTo>
                    <a:pt x="1081356" y="1362717"/>
                  </a:lnTo>
                  <a:lnTo>
                    <a:pt x="1119885" y="1339613"/>
                  </a:lnTo>
                  <a:lnTo>
                    <a:pt x="1156821" y="1314245"/>
                  </a:lnTo>
                  <a:lnTo>
                    <a:pt x="1192068" y="1286709"/>
                  </a:lnTo>
                  <a:lnTo>
                    <a:pt x="1225532" y="1257102"/>
                  </a:lnTo>
                  <a:lnTo>
                    <a:pt x="1257115" y="1225519"/>
                  </a:lnTo>
                  <a:lnTo>
                    <a:pt x="1286722" y="1192056"/>
                  </a:lnTo>
                  <a:lnTo>
                    <a:pt x="1314257" y="1156808"/>
                  </a:lnTo>
                  <a:lnTo>
                    <a:pt x="1339625" y="1119872"/>
                  </a:lnTo>
                  <a:lnTo>
                    <a:pt x="1362730" y="1081343"/>
                  </a:lnTo>
                  <a:lnTo>
                    <a:pt x="1383475" y="1041318"/>
                  </a:lnTo>
                  <a:lnTo>
                    <a:pt x="1401765" y="999891"/>
                  </a:lnTo>
                  <a:lnTo>
                    <a:pt x="1417504" y="957159"/>
                  </a:lnTo>
                  <a:lnTo>
                    <a:pt x="1430596" y="913218"/>
                  </a:lnTo>
                  <a:lnTo>
                    <a:pt x="1440946" y="868164"/>
                  </a:lnTo>
                  <a:lnTo>
                    <a:pt x="1448457" y="822092"/>
                  </a:lnTo>
                  <a:lnTo>
                    <a:pt x="1453034" y="775098"/>
                  </a:lnTo>
                  <a:lnTo>
                    <a:pt x="1454581" y="727278"/>
                  </a:lnTo>
                  <a:lnTo>
                    <a:pt x="1453034" y="679459"/>
                  </a:lnTo>
                  <a:lnTo>
                    <a:pt x="1448457" y="632466"/>
                  </a:lnTo>
                  <a:lnTo>
                    <a:pt x="1440946" y="586396"/>
                  </a:lnTo>
                  <a:lnTo>
                    <a:pt x="1430596" y="541342"/>
                  </a:lnTo>
                  <a:lnTo>
                    <a:pt x="1417504" y="497402"/>
                  </a:lnTo>
                  <a:lnTo>
                    <a:pt x="1401765" y="454671"/>
                  </a:lnTo>
                  <a:lnTo>
                    <a:pt x="1383475" y="413246"/>
                  </a:lnTo>
                  <a:lnTo>
                    <a:pt x="1362730" y="373221"/>
                  </a:lnTo>
                  <a:lnTo>
                    <a:pt x="1339625" y="334693"/>
                  </a:lnTo>
                  <a:lnTo>
                    <a:pt x="1314257" y="297757"/>
                  </a:lnTo>
                  <a:lnTo>
                    <a:pt x="1286722" y="262510"/>
                  </a:lnTo>
                  <a:lnTo>
                    <a:pt x="1257115" y="229047"/>
                  </a:lnTo>
                  <a:lnTo>
                    <a:pt x="1225532" y="197465"/>
                  </a:lnTo>
                  <a:lnTo>
                    <a:pt x="1192068" y="167858"/>
                  </a:lnTo>
                  <a:lnTo>
                    <a:pt x="1156821" y="140323"/>
                  </a:lnTo>
                  <a:lnTo>
                    <a:pt x="1119885" y="114955"/>
                  </a:lnTo>
                  <a:lnTo>
                    <a:pt x="1081356" y="91851"/>
                  </a:lnTo>
                  <a:lnTo>
                    <a:pt x="1041330" y="71106"/>
                  </a:lnTo>
                  <a:lnTo>
                    <a:pt x="999904" y="52816"/>
                  </a:lnTo>
                  <a:lnTo>
                    <a:pt x="957172" y="37077"/>
                  </a:lnTo>
                  <a:lnTo>
                    <a:pt x="913231" y="23985"/>
                  </a:lnTo>
                  <a:lnTo>
                    <a:pt x="868177" y="13635"/>
                  </a:lnTo>
                  <a:lnTo>
                    <a:pt x="822104" y="6124"/>
                  </a:lnTo>
                  <a:lnTo>
                    <a:pt x="775110" y="1546"/>
                  </a:lnTo>
                  <a:lnTo>
                    <a:pt x="727290" y="0"/>
                  </a:lnTo>
                  <a:close/>
                </a:path>
              </a:pathLst>
            </a:custGeom>
            <a:solidFill>
              <a:schemeClr val="bg1"/>
            </a:solidFill>
          </p:spPr>
          <p:txBody>
            <a:bodyPr wrap="square" lIns="0" tIns="0" rIns="0" bIns="0" rtlCol="0"/>
            <a:lstStyle/>
            <a:p>
              <a:endParaRPr/>
            </a:p>
          </p:txBody>
        </p:sp>
        <p:sp>
          <p:nvSpPr>
            <p:cNvPr id="20" name="object 16">
              <a:extLst>
                <a:ext uri="{FF2B5EF4-FFF2-40B4-BE49-F238E27FC236}">
                  <a16:creationId xmlns:a16="http://schemas.microsoft.com/office/drawing/2014/main" id="{976954BF-6D60-C340-A737-E06EC89EC423}"/>
                </a:ext>
              </a:extLst>
            </p:cNvPr>
            <p:cNvSpPr txBox="1"/>
            <p:nvPr/>
          </p:nvSpPr>
          <p:spPr>
            <a:xfrm>
              <a:off x="934020" y="4530866"/>
              <a:ext cx="1454784" cy="230832"/>
            </a:xfrm>
            <a:prstGeom prst="rect">
              <a:avLst/>
            </a:prstGeom>
          </p:spPr>
          <p:txBody>
            <a:bodyPr vert="horz" wrap="square" lIns="0" tIns="0" rIns="0" bIns="0" rtlCol="0">
              <a:spAutoFit/>
            </a:bodyPr>
            <a:lstStyle/>
            <a:p>
              <a:pPr marL="12700" algn="ctr">
                <a:lnSpc>
                  <a:spcPct val="100000"/>
                </a:lnSpc>
                <a:spcBef>
                  <a:spcPts val="100"/>
                </a:spcBef>
              </a:pPr>
              <a:r>
                <a:rPr lang="de-DE" sz="1500" dirty="0">
                  <a:cs typeface="Arial"/>
                </a:rPr>
                <a:t>Sehen</a:t>
              </a:r>
              <a:endParaRPr sz="1500" dirty="0">
                <a:cs typeface="Arial"/>
              </a:endParaRPr>
            </a:p>
          </p:txBody>
        </p:sp>
        <p:pic>
          <p:nvPicPr>
            <p:cNvPr id="7" name="Grafik 6" descr="Auge Silhouette">
              <a:extLst>
                <a:ext uri="{FF2B5EF4-FFF2-40B4-BE49-F238E27FC236}">
                  <a16:creationId xmlns:a16="http://schemas.microsoft.com/office/drawing/2014/main" id="{D7E2CF75-B555-B5CE-72A7-2AAEB1095C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7397" y="3099616"/>
              <a:ext cx="914400" cy="914400"/>
            </a:xfrm>
            <a:prstGeom prst="rect">
              <a:avLst/>
            </a:prstGeom>
          </p:spPr>
        </p:pic>
      </p:grpSp>
      <p:grpSp>
        <p:nvGrpSpPr>
          <p:cNvPr id="37" name="Gruppieren 36">
            <a:extLst>
              <a:ext uri="{FF2B5EF4-FFF2-40B4-BE49-F238E27FC236}">
                <a16:creationId xmlns:a16="http://schemas.microsoft.com/office/drawing/2014/main" id="{768AF780-E383-D491-49C5-E4F23E5E6C3A}"/>
              </a:ext>
            </a:extLst>
          </p:cNvPr>
          <p:cNvGrpSpPr/>
          <p:nvPr/>
        </p:nvGrpSpPr>
        <p:grpSpPr>
          <a:xfrm>
            <a:off x="7506655" y="2829424"/>
            <a:ext cx="1454792" cy="1932274"/>
            <a:chOff x="7944839" y="2829424"/>
            <a:chExt cx="1454792" cy="1932274"/>
          </a:xfrm>
        </p:grpSpPr>
        <p:sp>
          <p:nvSpPr>
            <p:cNvPr id="16" name="object 12">
              <a:extLst>
                <a:ext uri="{FF2B5EF4-FFF2-40B4-BE49-F238E27FC236}">
                  <a16:creationId xmlns:a16="http://schemas.microsoft.com/office/drawing/2014/main" id="{133DAB09-F47C-8149-BA26-FA941909087E}"/>
                </a:ext>
              </a:extLst>
            </p:cNvPr>
            <p:cNvSpPr/>
            <p:nvPr/>
          </p:nvSpPr>
          <p:spPr>
            <a:xfrm>
              <a:off x="7944846" y="2829424"/>
              <a:ext cx="1454785" cy="1454785"/>
            </a:xfrm>
            <a:custGeom>
              <a:avLst/>
              <a:gdLst/>
              <a:ahLst/>
              <a:cxnLst/>
              <a:rect l="l" t="t" r="r" b="b"/>
              <a:pathLst>
                <a:path w="1454784" h="1454785">
                  <a:moveTo>
                    <a:pt x="727290" y="0"/>
                  </a:moveTo>
                  <a:lnTo>
                    <a:pt x="679470" y="1546"/>
                  </a:lnTo>
                  <a:lnTo>
                    <a:pt x="632476" y="6124"/>
                  </a:lnTo>
                  <a:lnTo>
                    <a:pt x="586404" y="13635"/>
                  </a:lnTo>
                  <a:lnTo>
                    <a:pt x="541350" y="23985"/>
                  </a:lnTo>
                  <a:lnTo>
                    <a:pt x="497409" y="37077"/>
                  </a:lnTo>
                  <a:lnTo>
                    <a:pt x="454677" y="52816"/>
                  </a:lnTo>
                  <a:lnTo>
                    <a:pt x="413251" y="71106"/>
                  </a:lnTo>
                  <a:lnTo>
                    <a:pt x="373225" y="91851"/>
                  </a:lnTo>
                  <a:lnTo>
                    <a:pt x="334696" y="114955"/>
                  </a:lnTo>
                  <a:lnTo>
                    <a:pt x="297760" y="140323"/>
                  </a:lnTo>
                  <a:lnTo>
                    <a:pt x="262513" y="167858"/>
                  </a:lnTo>
                  <a:lnTo>
                    <a:pt x="229049" y="197465"/>
                  </a:lnTo>
                  <a:lnTo>
                    <a:pt x="197466" y="229047"/>
                  </a:lnTo>
                  <a:lnTo>
                    <a:pt x="167859" y="262510"/>
                  </a:lnTo>
                  <a:lnTo>
                    <a:pt x="140323" y="297757"/>
                  </a:lnTo>
                  <a:lnTo>
                    <a:pt x="114955" y="334693"/>
                  </a:lnTo>
                  <a:lnTo>
                    <a:pt x="91851" y="373221"/>
                  </a:lnTo>
                  <a:lnTo>
                    <a:pt x="71106" y="413246"/>
                  </a:lnTo>
                  <a:lnTo>
                    <a:pt x="52816" y="454671"/>
                  </a:lnTo>
                  <a:lnTo>
                    <a:pt x="37077" y="497402"/>
                  </a:lnTo>
                  <a:lnTo>
                    <a:pt x="23985" y="541342"/>
                  </a:lnTo>
                  <a:lnTo>
                    <a:pt x="13635" y="586396"/>
                  </a:lnTo>
                  <a:lnTo>
                    <a:pt x="6124" y="632466"/>
                  </a:lnTo>
                  <a:lnTo>
                    <a:pt x="1546" y="679459"/>
                  </a:lnTo>
                  <a:lnTo>
                    <a:pt x="0" y="727278"/>
                  </a:lnTo>
                  <a:lnTo>
                    <a:pt x="1546" y="775098"/>
                  </a:lnTo>
                  <a:lnTo>
                    <a:pt x="6124" y="822092"/>
                  </a:lnTo>
                  <a:lnTo>
                    <a:pt x="13635" y="868164"/>
                  </a:lnTo>
                  <a:lnTo>
                    <a:pt x="23985" y="913218"/>
                  </a:lnTo>
                  <a:lnTo>
                    <a:pt x="37077" y="957159"/>
                  </a:lnTo>
                  <a:lnTo>
                    <a:pt x="52816" y="999891"/>
                  </a:lnTo>
                  <a:lnTo>
                    <a:pt x="71106" y="1041318"/>
                  </a:lnTo>
                  <a:lnTo>
                    <a:pt x="91851" y="1081343"/>
                  </a:lnTo>
                  <a:lnTo>
                    <a:pt x="114955" y="1119872"/>
                  </a:lnTo>
                  <a:lnTo>
                    <a:pt x="140323" y="1156808"/>
                  </a:lnTo>
                  <a:lnTo>
                    <a:pt x="167859" y="1192056"/>
                  </a:lnTo>
                  <a:lnTo>
                    <a:pt x="197466" y="1225519"/>
                  </a:lnTo>
                  <a:lnTo>
                    <a:pt x="229049" y="1257102"/>
                  </a:lnTo>
                  <a:lnTo>
                    <a:pt x="262513" y="1286709"/>
                  </a:lnTo>
                  <a:lnTo>
                    <a:pt x="297760" y="1314245"/>
                  </a:lnTo>
                  <a:lnTo>
                    <a:pt x="334696" y="1339613"/>
                  </a:lnTo>
                  <a:lnTo>
                    <a:pt x="373225" y="1362717"/>
                  </a:lnTo>
                  <a:lnTo>
                    <a:pt x="413251" y="1383462"/>
                  </a:lnTo>
                  <a:lnTo>
                    <a:pt x="454677" y="1401752"/>
                  </a:lnTo>
                  <a:lnTo>
                    <a:pt x="497409" y="1417491"/>
                  </a:lnTo>
                  <a:lnTo>
                    <a:pt x="541350" y="1430584"/>
                  </a:lnTo>
                  <a:lnTo>
                    <a:pt x="586404" y="1440933"/>
                  </a:lnTo>
                  <a:lnTo>
                    <a:pt x="632476" y="1448445"/>
                  </a:lnTo>
                  <a:lnTo>
                    <a:pt x="679470" y="1453022"/>
                  </a:lnTo>
                  <a:lnTo>
                    <a:pt x="727290" y="1454569"/>
                  </a:lnTo>
                  <a:lnTo>
                    <a:pt x="775110" y="1453022"/>
                  </a:lnTo>
                  <a:lnTo>
                    <a:pt x="822104" y="1448445"/>
                  </a:lnTo>
                  <a:lnTo>
                    <a:pt x="868177" y="1440933"/>
                  </a:lnTo>
                  <a:lnTo>
                    <a:pt x="913231" y="1430584"/>
                  </a:lnTo>
                  <a:lnTo>
                    <a:pt x="957172" y="1417491"/>
                  </a:lnTo>
                  <a:lnTo>
                    <a:pt x="999904" y="1401752"/>
                  </a:lnTo>
                  <a:lnTo>
                    <a:pt x="1041330" y="1383462"/>
                  </a:lnTo>
                  <a:lnTo>
                    <a:pt x="1081356" y="1362717"/>
                  </a:lnTo>
                  <a:lnTo>
                    <a:pt x="1119885" y="1339613"/>
                  </a:lnTo>
                  <a:lnTo>
                    <a:pt x="1156821" y="1314245"/>
                  </a:lnTo>
                  <a:lnTo>
                    <a:pt x="1192068" y="1286709"/>
                  </a:lnTo>
                  <a:lnTo>
                    <a:pt x="1225532" y="1257102"/>
                  </a:lnTo>
                  <a:lnTo>
                    <a:pt x="1257115" y="1225519"/>
                  </a:lnTo>
                  <a:lnTo>
                    <a:pt x="1286722" y="1192056"/>
                  </a:lnTo>
                  <a:lnTo>
                    <a:pt x="1314257" y="1156808"/>
                  </a:lnTo>
                  <a:lnTo>
                    <a:pt x="1339625" y="1119872"/>
                  </a:lnTo>
                  <a:lnTo>
                    <a:pt x="1362730" y="1081343"/>
                  </a:lnTo>
                  <a:lnTo>
                    <a:pt x="1383475" y="1041318"/>
                  </a:lnTo>
                  <a:lnTo>
                    <a:pt x="1401765" y="999891"/>
                  </a:lnTo>
                  <a:lnTo>
                    <a:pt x="1417504" y="957159"/>
                  </a:lnTo>
                  <a:lnTo>
                    <a:pt x="1430596" y="913218"/>
                  </a:lnTo>
                  <a:lnTo>
                    <a:pt x="1440946" y="868164"/>
                  </a:lnTo>
                  <a:lnTo>
                    <a:pt x="1448457" y="822092"/>
                  </a:lnTo>
                  <a:lnTo>
                    <a:pt x="1453034" y="775098"/>
                  </a:lnTo>
                  <a:lnTo>
                    <a:pt x="1454581" y="727278"/>
                  </a:lnTo>
                  <a:lnTo>
                    <a:pt x="1453034" y="679459"/>
                  </a:lnTo>
                  <a:lnTo>
                    <a:pt x="1448457" y="632466"/>
                  </a:lnTo>
                  <a:lnTo>
                    <a:pt x="1440946" y="586396"/>
                  </a:lnTo>
                  <a:lnTo>
                    <a:pt x="1430596" y="541342"/>
                  </a:lnTo>
                  <a:lnTo>
                    <a:pt x="1417504" y="497402"/>
                  </a:lnTo>
                  <a:lnTo>
                    <a:pt x="1401765" y="454671"/>
                  </a:lnTo>
                  <a:lnTo>
                    <a:pt x="1383475" y="413246"/>
                  </a:lnTo>
                  <a:lnTo>
                    <a:pt x="1362730" y="373221"/>
                  </a:lnTo>
                  <a:lnTo>
                    <a:pt x="1339625" y="334693"/>
                  </a:lnTo>
                  <a:lnTo>
                    <a:pt x="1314257" y="297757"/>
                  </a:lnTo>
                  <a:lnTo>
                    <a:pt x="1286722" y="262510"/>
                  </a:lnTo>
                  <a:lnTo>
                    <a:pt x="1257115" y="229047"/>
                  </a:lnTo>
                  <a:lnTo>
                    <a:pt x="1225532" y="197465"/>
                  </a:lnTo>
                  <a:lnTo>
                    <a:pt x="1192068" y="167858"/>
                  </a:lnTo>
                  <a:lnTo>
                    <a:pt x="1156821" y="140323"/>
                  </a:lnTo>
                  <a:lnTo>
                    <a:pt x="1119885" y="114955"/>
                  </a:lnTo>
                  <a:lnTo>
                    <a:pt x="1081356" y="91851"/>
                  </a:lnTo>
                  <a:lnTo>
                    <a:pt x="1041330" y="71106"/>
                  </a:lnTo>
                  <a:lnTo>
                    <a:pt x="999904" y="52816"/>
                  </a:lnTo>
                  <a:lnTo>
                    <a:pt x="957172" y="37077"/>
                  </a:lnTo>
                  <a:lnTo>
                    <a:pt x="913231" y="23985"/>
                  </a:lnTo>
                  <a:lnTo>
                    <a:pt x="868177" y="13635"/>
                  </a:lnTo>
                  <a:lnTo>
                    <a:pt x="822104" y="6124"/>
                  </a:lnTo>
                  <a:lnTo>
                    <a:pt x="775110" y="1546"/>
                  </a:lnTo>
                  <a:lnTo>
                    <a:pt x="727290" y="0"/>
                  </a:lnTo>
                  <a:close/>
                </a:path>
              </a:pathLst>
            </a:custGeom>
            <a:solidFill>
              <a:schemeClr val="bg1"/>
            </a:solidFill>
          </p:spPr>
          <p:txBody>
            <a:bodyPr wrap="square" lIns="0" tIns="0" rIns="0" bIns="0" rtlCol="0"/>
            <a:lstStyle/>
            <a:p>
              <a:endParaRPr/>
            </a:p>
          </p:txBody>
        </p:sp>
        <p:sp>
          <p:nvSpPr>
            <p:cNvPr id="24" name="object 20">
              <a:extLst>
                <a:ext uri="{FF2B5EF4-FFF2-40B4-BE49-F238E27FC236}">
                  <a16:creationId xmlns:a16="http://schemas.microsoft.com/office/drawing/2014/main" id="{7297322A-A2FE-CC47-8609-EF21FA05EE0A}"/>
                </a:ext>
              </a:extLst>
            </p:cNvPr>
            <p:cNvSpPr txBox="1"/>
            <p:nvPr/>
          </p:nvSpPr>
          <p:spPr>
            <a:xfrm>
              <a:off x="7944839" y="4530866"/>
              <a:ext cx="1454784" cy="230832"/>
            </a:xfrm>
            <a:prstGeom prst="rect">
              <a:avLst/>
            </a:prstGeom>
          </p:spPr>
          <p:txBody>
            <a:bodyPr vert="horz" wrap="square" lIns="0" tIns="0" rIns="0" bIns="0" rtlCol="0">
              <a:spAutoFit/>
            </a:bodyPr>
            <a:lstStyle/>
            <a:p>
              <a:pPr marL="12700" algn="ctr">
                <a:lnSpc>
                  <a:spcPct val="100000"/>
                </a:lnSpc>
                <a:spcBef>
                  <a:spcPts val="100"/>
                </a:spcBef>
              </a:pPr>
              <a:r>
                <a:rPr lang="de-DE" sz="1500" dirty="0">
                  <a:cs typeface="Arial"/>
                </a:rPr>
                <a:t>Riechen</a:t>
              </a:r>
              <a:endParaRPr sz="1500" dirty="0">
                <a:cs typeface="Arial"/>
              </a:endParaRPr>
            </a:p>
          </p:txBody>
        </p:sp>
        <p:pic>
          <p:nvPicPr>
            <p:cNvPr id="27" name="Grafik 26" descr="Nase Silhouette">
              <a:extLst>
                <a:ext uri="{FF2B5EF4-FFF2-40B4-BE49-F238E27FC236}">
                  <a16:creationId xmlns:a16="http://schemas.microsoft.com/office/drawing/2014/main" id="{47F4BD7A-6588-87CE-B115-4A9B894B21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20683" y="3069744"/>
              <a:ext cx="914400" cy="914400"/>
            </a:xfrm>
            <a:prstGeom prst="rect">
              <a:avLst/>
            </a:prstGeom>
          </p:spPr>
        </p:pic>
      </p:grpSp>
      <p:grpSp>
        <p:nvGrpSpPr>
          <p:cNvPr id="35" name="Gruppieren 34">
            <a:extLst>
              <a:ext uri="{FF2B5EF4-FFF2-40B4-BE49-F238E27FC236}">
                <a16:creationId xmlns:a16="http://schemas.microsoft.com/office/drawing/2014/main" id="{02925E6C-1A8C-54F0-A9C3-9A186F922FB8}"/>
              </a:ext>
            </a:extLst>
          </p:cNvPr>
          <p:cNvGrpSpPr/>
          <p:nvPr/>
        </p:nvGrpSpPr>
        <p:grpSpPr>
          <a:xfrm>
            <a:off x="3124897" y="2829424"/>
            <a:ext cx="1454786" cy="1932274"/>
            <a:chOff x="2686725" y="2829424"/>
            <a:chExt cx="1454786" cy="1932274"/>
          </a:xfrm>
        </p:grpSpPr>
        <p:sp>
          <p:nvSpPr>
            <p:cNvPr id="10" name="object 6">
              <a:extLst>
                <a:ext uri="{FF2B5EF4-FFF2-40B4-BE49-F238E27FC236}">
                  <a16:creationId xmlns:a16="http://schemas.microsoft.com/office/drawing/2014/main" id="{83567C8B-2FAD-1B4A-B98C-54B9591211D3}"/>
                </a:ext>
              </a:extLst>
            </p:cNvPr>
            <p:cNvSpPr/>
            <p:nvPr/>
          </p:nvSpPr>
          <p:spPr>
            <a:xfrm>
              <a:off x="2686726" y="2829424"/>
              <a:ext cx="1454785" cy="1454785"/>
            </a:xfrm>
            <a:custGeom>
              <a:avLst/>
              <a:gdLst/>
              <a:ahLst/>
              <a:cxnLst/>
              <a:rect l="l" t="t" r="r" b="b"/>
              <a:pathLst>
                <a:path w="1454785" h="1454785">
                  <a:moveTo>
                    <a:pt x="727290" y="0"/>
                  </a:moveTo>
                  <a:lnTo>
                    <a:pt x="679470" y="1546"/>
                  </a:lnTo>
                  <a:lnTo>
                    <a:pt x="632476" y="6124"/>
                  </a:lnTo>
                  <a:lnTo>
                    <a:pt x="586404" y="13635"/>
                  </a:lnTo>
                  <a:lnTo>
                    <a:pt x="541350" y="23985"/>
                  </a:lnTo>
                  <a:lnTo>
                    <a:pt x="497409" y="37077"/>
                  </a:lnTo>
                  <a:lnTo>
                    <a:pt x="454677" y="52816"/>
                  </a:lnTo>
                  <a:lnTo>
                    <a:pt x="413251" y="71106"/>
                  </a:lnTo>
                  <a:lnTo>
                    <a:pt x="373225" y="91851"/>
                  </a:lnTo>
                  <a:lnTo>
                    <a:pt x="334696" y="114955"/>
                  </a:lnTo>
                  <a:lnTo>
                    <a:pt x="297760" y="140323"/>
                  </a:lnTo>
                  <a:lnTo>
                    <a:pt x="262513" y="167858"/>
                  </a:lnTo>
                  <a:lnTo>
                    <a:pt x="229049" y="197465"/>
                  </a:lnTo>
                  <a:lnTo>
                    <a:pt x="197466" y="229047"/>
                  </a:lnTo>
                  <a:lnTo>
                    <a:pt x="167859" y="262510"/>
                  </a:lnTo>
                  <a:lnTo>
                    <a:pt x="140323" y="297757"/>
                  </a:lnTo>
                  <a:lnTo>
                    <a:pt x="114955" y="334693"/>
                  </a:lnTo>
                  <a:lnTo>
                    <a:pt x="91851" y="373221"/>
                  </a:lnTo>
                  <a:lnTo>
                    <a:pt x="71106" y="413246"/>
                  </a:lnTo>
                  <a:lnTo>
                    <a:pt x="52816" y="454671"/>
                  </a:lnTo>
                  <a:lnTo>
                    <a:pt x="37077" y="497402"/>
                  </a:lnTo>
                  <a:lnTo>
                    <a:pt x="23985" y="541342"/>
                  </a:lnTo>
                  <a:lnTo>
                    <a:pt x="13635" y="586396"/>
                  </a:lnTo>
                  <a:lnTo>
                    <a:pt x="6124" y="632466"/>
                  </a:lnTo>
                  <a:lnTo>
                    <a:pt x="1546" y="679459"/>
                  </a:lnTo>
                  <a:lnTo>
                    <a:pt x="0" y="727278"/>
                  </a:lnTo>
                  <a:lnTo>
                    <a:pt x="1546" y="775098"/>
                  </a:lnTo>
                  <a:lnTo>
                    <a:pt x="6124" y="822092"/>
                  </a:lnTo>
                  <a:lnTo>
                    <a:pt x="13635" y="868164"/>
                  </a:lnTo>
                  <a:lnTo>
                    <a:pt x="23985" y="913218"/>
                  </a:lnTo>
                  <a:lnTo>
                    <a:pt x="37077" y="957159"/>
                  </a:lnTo>
                  <a:lnTo>
                    <a:pt x="52816" y="999891"/>
                  </a:lnTo>
                  <a:lnTo>
                    <a:pt x="71106" y="1041318"/>
                  </a:lnTo>
                  <a:lnTo>
                    <a:pt x="91851" y="1081343"/>
                  </a:lnTo>
                  <a:lnTo>
                    <a:pt x="114955" y="1119872"/>
                  </a:lnTo>
                  <a:lnTo>
                    <a:pt x="140323" y="1156808"/>
                  </a:lnTo>
                  <a:lnTo>
                    <a:pt x="167859" y="1192056"/>
                  </a:lnTo>
                  <a:lnTo>
                    <a:pt x="197466" y="1225519"/>
                  </a:lnTo>
                  <a:lnTo>
                    <a:pt x="229049" y="1257102"/>
                  </a:lnTo>
                  <a:lnTo>
                    <a:pt x="262513" y="1286709"/>
                  </a:lnTo>
                  <a:lnTo>
                    <a:pt x="297760" y="1314245"/>
                  </a:lnTo>
                  <a:lnTo>
                    <a:pt x="334696" y="1339613"/>
                  </a:lnTo>
                  <a:lnTo>
                    <a:pt x="373225" y="1362717"/>
                  </a:lnTo>
                  <a:lnTo>
                    <a:pt x="413251" y="1383462"/>
                  </a:lnTo>
                  <a:lnTo>
                    <a:pt x="454677" y="1401752"/>
                  </a:lnTo>
                  <a:lnTo>
                    <a:pt x="497409" y="1417491"/>
                  </a:lnTo>
                  <a:lnTo>
                    <a:pt x="541350" y="1430584"/>
                  </a:lnTo>
                  <a:lnTo>
                    <a:pt x="586404" y="1440933"/>
                  </a:lnTo>
                  <a:lnTo>
                    <a:pt x="632476" y="1448445"/>
                  </a:lnTo>
                  <a:lnTo>
                    <a:pt x="679470" y="1453022"/>
                  </a:lnTo>
                  <a:lnTo>
                    <a:pt x="727290" y="1454569"/>
                  </a:lnTo>
                  <a:lnTo>
                    <a:pt x="775110" y="1453022"/>
                  </a:lnTo>
                  <a:lnTo>
                    <a:pt x="822104" y="1448445"/>
                  </a:lnTo>
                  <a:lnTo>
                    <a:pt x="868177" y="1440933"/>
                  </a:lnTo>
                  <a:lnTo>
                    <a:pt x="913231" y="1430584"/>
                  </a:lnTo>
                  <a:lnTo>
                    <a:pt x="957172" y="1417491"/>
                  </a:lnTo>
                  <a:lnTo>
                    <a:pt x="999904" y="1401752"/>
                  </a:lnTo>
                  <a:lnTo>
                    <a:pt x="1041330" y="1383462"/>
                  </a:lnTo>
                  <a:lnTo>
                    <a:pt x="1081356" y="1362717"/>
                  </a:lnTo>
                  <a:lnTo>
                    <a:pt x="1119885" y="1339613"/>
                  </a:lnTo>
                  <a:lnTo>
                    <a:pt x="1156821" y="1314245"/>
                  </a:lnTo>
                  <a:lnTo>
                    <a:pt x="1192068" y="1286709"/>
                  </a:lnTo>
                  <a:lnTo>
                    <a:pt x="1225532" y="1257102"/>
                  </a:lnTo>
                  <a:lnTo>
                    <a:pt x="1257115" y="1225519"/>
                  </a:lnTo>
                  <a:lnTo>
                    <a:pt x="1286722" y="1192056"/>
                  </a:lnTo>
                  <a:lnTo>
                    <a:pt x="1314257" y="1156808"/>
                  </a:lnTo>
                  <a:lnTo>
                    <a:pt x="1339625" y="1119872"/>
                  </a:lnTo>
                  <a:lnTo>
                    <a:pt x="1362730" y="1081343"/>
                  </a:lnTo>
                  <a:lnTo>
                    <a:pt x="1383475" y="1041318"/>
                  </a:lnTo>
                  <a:lnTo>
                    <a:pt x="1401765" y="999891"/>
                  </a:lnTo>
                  <a:lnTo>
                    <a:pt x="1417504" y="957159"/>
                  </a:lnTo>
                  <a:lnTo>
                    <a:pt x="1430596" y="913218"/>
                  </a:lnTo>
                  <a:lnTo>
                    <a:pt x="1440946" y="868164"/>
                  </a:lnTo>
                  <a:lnTo>
                    <a:pt x="1448457" y="822092"/>
                  </a:lnTo>
                  <a:lnTo>
                    <a:pt x="1453034" y="775098"/>
                  </a:lnTo>
                  <a:lnTo>
                    <a:pt x="1454581" y="727278"/>
                  </a:lnTo>
                  <a:lnTo>
                    <a:pt x="1453034" y="679459"/>
                  </a:lnTo>
                  <a:lnTo>
                    <a:pt x="1448457" y="632466"/>
                  </a:lnTo>
                  <a:lnTo>
                    <a:pt x="1440946" y="586396"/>
                  </a:lnTo>
                  <a:lnTo>
                    <a:pt x="1430596" y="541342"/>
                  </a:lnTo>
                  <a:lnTo>
                    <a:pt x="1417504" y="497402"/>
                  </a:lnTo>
                  <a:lnTo>
                    <a:pt x="1401765" y="454671"/>
                  </a:lnTo>
                  <a:lnTo>
                    <a:pt x="1383475" y="413246"/>
                  </a:lnTo>
                  <a:lnTo>
                    <a:pt x="1362730" y="373221"/>
                  </a:lnTo>
                  <a:lnTo>
                    <a:pt x="1339625" y="334693"/>
                  </a:lnTo>
                  <a:lnTo>
                    <a:pt x="1314257" y="297757"/>
                  </a:lnTo>
                  <a:lnTo>
                    <a:pt x="1286722" y="262510"/>
                  </a:lnTo>
                  <a:lnTo>
                    <a:pt x="1257115" y="229047"/>
                  </a:lnTo>
                  <a:lnTo>
                    <a:pt x="1225532" y="197465"/>
                  </a:lnTo>
                  <a:lnTo>
                    <a:pt x="1192068" y="167858"/>
                  </a:lnTo>
                  <a:lnTo>
                    <a:pt x="1156821" y="140323"/>
                  </a:lnTo>
                  <a:lnTo>
                    <a:pt x="1119885" y="114955"/>
                  </a:lnTo>
                  <a:lnTo>
                    <a:pt x="1081356" y="91851"/>
                  </a:lnTo>
                  <a:lnTo>
                    <a:pt x="1041330" y="71106"/>
                  </a:lnTo>
                  <a:lnTo>
                    <a:pt x="999904" y="52816"/>
                  </a:lnTo>
                  <a:lnTo>
                    <a:pt x="957172" y="37077"/>
                  </a:lnTo>
                  <a:lnTo>
                    <a:pt x="913231" y="23985"/>
                  </a:lnTo>
                  <a:lnTo>
                    <a:pt x="868177" y="13635"/>
                  </a:lnTo>
                  <a:lnTo>
                    <a:pt x="822104" y="6124"/>
                  </a:lnTo>
                  <a:lnTo>
                    <a:pt x="775110" y="1546"/>
                  </a:lnTo>
                  <a:lnTo>
                    <a:pt x="727290" y="0"/>
                  </a:lnTo>
                  <a:close/>
                </a:path>
              </a:pathLst>
            </a:custGeom>
            <a:solidFill>
              <a:schemeClr val="bg1"/>
            </a:solidFill>
          </p:spPr>
          <p:txBody>
            <a:bodyPr wrap="square" lIns="0" tIns="0" rIns="0" bIns="0" rtlCol="0"/>
            <a:lstStyle/>
            <a:p>
              <a:endParaRPr/>
            </a:p>
          </p:txBody>
        </p:sp>
        <p:sp>
          <p:nvSpPr>
            <p:cNvPr id="21" name="object 17">
              <a:extLst>
                <a:ext uri="{FF2B5EF4-FFF2-40B4-BE49-F238E27FC236}">
                  <a16:creationId xmlns:a16="http://schemas.microsoft.com/office/drawing/2014/main" id="{0DAAD37D-7B45-1947-8BF2-1D3FD849761F}"/>
                </a:ext>
              </a:extLst>
            </p:cNvPr>
            <p:cNvSpPr txBox="1"/>
            <p:nvPr/>
          </p:nvSpPr>
          <p:spPr>
            <a:xfrm>
              <a:off x="2686725" y="4530866"/>
              <a:ext cx="1454784" cy="230832"/>
            </a:xfrm>
            <a:prstGeom prst="rect">
              <a:avLst/>
            </a:prstGeom>
          </p:spPr>
          <p:txBody>
            <a:bodyPr vert="horz" wrap="square" lIns="0" tIns="0" rIns="0" bIns="0" rtlCol="0">
              <a:spAutoFit/>
            </a:bodyPr>
            <a:lstStyle/>
            <a:p>
              <a:pPr marL="12700" algn="ctr">
                <a:lnSpc>
                  <a:spcPct val="100000"/>
                </a:lnSpc>
                <a:spcBef>
                  <a:spcPts val="100"/>
                </a:spcBef>
              </a:pPr>
              <a:r>
                <a:rPr lang="de-DE" sz="1500" dirty="0">
                  <a:cs typeface="Arial"/>
                </a:rPr>
                <a:t>Hören</a:t>
              </a:r>
              <a:endParaRPr sz="1500" dirty="0">
                <a:cs typeface="Arial"/>
              </a:endParaRPr>
            </a:p>
          </p:txBody>
        </p:sp>
        <p:pic>
          <p:nvPicPr>
            <p:cNvPr id="29" name="Grafik 28" descr="Ohr Silhouette">
              <a:extLst>
                <a:ext uri="{FF2B5EF4-FFF2-40B4-BE49-F238E27FC236}">
                  <a16:creationId xmlns:a16="http://schemas.microsoft.com/office/drawing/2014/main" id="{D63BFADE-E0BB-9368-2CC6-E2162535711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56917" y="3069744"/>
              <a:ext cx="914400" cy="914400"/>
            </a:xfrm>
            <a:prstGeom prst="rect">
              <a:avLst/>
            </a:prstGeom>
          </p:spPr>
        </p:pic>
      </p:grpSp>
      <p:grpSp>
        <p:nvGrpSpPr>
          <p:cNvPr id="38" name="Gruppieren 37">
            <a:extLst>
              <a:ext uri="{FF2B5EF4-FFF2-40B4-BE49-F238E27FC236}">
                <a16:creationId xmlns:a16="http://schemas.microsoft.com/office/drawing/2014/main" id="{5FFFCBE4-1C43-E603-C6DA-32DA2895E720}"/>
              </a:ext>
            </a:extLst>
          </p:cNvPr>
          <p:cNvGrpSpPr/>
          <p:nvPr/>
        </p:nvGrpSpPr>
        <p:grpSpPr>
          <a:xfrm>
            <a:off x="9697539" y="2829424"/>
            <a:ext cx="1454798" cy="1932274"/>
            <a:chOff x="9697539" y="2829424"/>
            <a:chExt cx="1454798" cy="1932274"/>
          </a:xfrm>
        </p:grpSpPr>
        <p:sp>
          <p:nvSpPr>
            <p:cNvPr id="18" name="object 14">
              <a:extLst>
                <a:ext uri="{FF2B5EF4-FFF2-40B4-BE49-F238E27FC236}">
                  <a16:creationId xmlns:a16="http://schemas.microsoft.com/office/drawing/2014/main" id="{A038247C-2599-A74A-B12A-C858AF892C1E}"/>
                </a:ext>
              </a:extLst>
            </p:cNvPr>
            <p:cNvSpPr/>
            <p:nvPr/>
          </p:nvSpPr>
          <p:spPr>
            <a:xfrm>
              <a:off x="9697552" y="2829424"/>
              <a:ext cx="1454785" cy="1454785"/>
            </a:xfrm>
            <a:custGeom>
              <a:avLst/>
              <a:gdLst/>
              <a:ahLst/>
              <a:cxnLst/>
              <a:rect l="l" t="t" r="r" b="b"/>
              <a:pathLst>
                <a:path w="1454784" h="1454785">
                  <a:moveTo>
                    <a:pt x="727290" y="0"/>
                  </a:moveTo>
                  <a:lnTo>
                    <a:pt x="679470" y="1546"/>
                  </a:lnTo>
                  <a:lnTo>
                    <a:pt x="632476" y="6124"/>
                  </a:lnTo>
                  <a:lnTo>
                    <a:pt x="586404" y="13635"/>
                  </a:lnTo>
                  <a:lnTo>
                    <a:pt x="541350" y="23985"/>
                  </a:lnTo>
                  <a:lnTo>
                    <a:pt x="497409" y="37077"/>
                  </a:lnTo>
                  <a:lnTo>
                    <a:pt x="454677" y="52816"/>
                  </a:lnTo>
                  <a:lnTo>
                    <a:pt x="413251" y="71106"/>
                  </a:lnTo>
                  <a:lnTo>
                    <a:pt x="373225" y="91851"/>
                  </a:lnTo>
                  <a:lnTo>
                    <a:pt x="334696" y="114955"/>
                  </a:lnTo>
                  <a:lnTo>
                    <a:pt x="297760" y="140323"/>
                  </a:lnTo>
                  <a:lnTo>
                    <a:pt x="262513" y="167858"/>
                  </a:lnTo>
                  <a:lnTo>
                    <a:pt x="229049" y="197465"/>
                  </a:lnTo>
                  <a:lnTo>
                    <a:pt x="197466" y="229047"/>
                  </a:lnTo>
                  <a:lnTo>
                    <a:pt x="167859" y="262510"/>
                  </a:lnTo>
                  <a:lnTo>
                    <a:pt x="140323" y="297757"/>
                  </a:lnTo>
                  <a:lnTo>
                    <a:pt x="114955" y="334693"/>
                  </a:lnTo>
                  <a:lnTo>
                    <a:pt x="91851" y="373221"/>
                  </a:lnTo>
                  <a:lnTo>
                    <a:pt x="71106" y="413246"/>
                  </a:lnTo>
                  <a:lnTo>
                    <a:pt x="52816" y="454671"/>
                  </a:lnTo>
                  <a:lnTo>
                    <a:pt x="37077" y="497402"/>
                  </a:lnTo>
                  <a:lnTo>
                    <a:pt x="23985" y="541342"/>
                  </a:lnTo>
                  <a:lnTo>
                    <a:pt x="13635" y="586396"/>
                  </a:lnTo>
                  <a:lnTo>
                    <a:pt x="6124" y="632466"/>
                  </a:lnTo>
                  <a:lnTo>
                    <a:pt x="1546" y="679459"/>
                  </a:lnTo>
                  <a:lnTo>
                    <a:pt x="0" y="727278"/>
                  </a:lnTo>
                  <a:lnTo>
                    <a:pt x="1546" y="775098"/>
                  </a:lnTo>
                  <a:lnTo>
                    <a:pt x="6124" y="822092"/>
                  </a:lnTo>
                  <a:lnTo>
                    <a:pt x="13635" y="868164"/>
                  </a:lnTo>
                  <a:lnTo>
                    <a:pt x="23985" y="913218"/>
                  </a:lnTo>
                  <a:lnTo>
                    <a:pt x="37077" y="957159"/>
                  </a:lnTo>
                  <a:lnTo>
                    <a:pt x="52816" y="999891"/>
                  </a:lnTo>
                  <a:lnTo>
                    <a:pt x="71106" y="1041318"/>
                  </a:lnTo>
                  <a:lnTo>
                    <a:pt x="91851" y="1081343"/>
                  </a:lnTo>
                  <a:lnTo>
                    <a:pt x="114955" y="1119872"/>
                  </a:lnTo>
                  <a:lnTo>
                    <a:pt x="140323" y="1156808"/>
                  </a:lnTo>
                  <a:lnTo>
                    <a:pt x="167859" y="1192056"/>
                  </a:lnTo>
                  <a:lnTo>
                    <a:pt x="197466" y="1225519"/>
                  </a:lnTo>
                  <a:lnTo>
                    <a:pt x="229049" y="1257102"/>
                  </a:lnTo>
                  <a:lnTo>
                    <a:pt x="262513" y="1286709"/>
                  </a:lnTo>
                  <a:lnTo>
                    <a:pt x="297760" y="1314245"/>
                  </a:lnTo>
                  <a:lnTo>
                    <a:pt x="334696" y="1339613"/>
                  </a:lnTo>
                  <a:lnTo>
                    <a:pt x="373225" y="1362717"/>
                  </a:lnTo>
                  <a:lnTo>
                    <a:pt x="413251" y="1383462"/>
                  </a:lnTo>
                  <a:lnTo>
                    <a:pt x="454677" y="1401752"/>
                  </a:lnTo>
                  <a:lnTo>
                    <a:pt x="497409" y="1417491"/>
                  </a:lnTo>
                  <a:lnTo>
                    <a:pt x="541350" y="1430584"/>
                  </a:lnTo>
                  <a:lnTo>
                    <a:pt x="586404" y="1440933"/>
                  </a:lnTo>
                  <a:lnTo>
                    <a:pt x="632476" y="1448445"/>
                  </a:lnTo>
                  <a:lnTo>
                    <a:pt x="679470" y="1453022"/>
                  </a:lnTo>
                  <a:lnTo>
                    <a:pt x="727290" y="1454569"/>
                  </a:lnTo>
                  <a:lnTo>
                    <a:pt x="775110" y="1453022"/>
                  </a:lnTo>
                  <a:lnTo>
                    <a:pt x="822104" y="1448445"/>
                  </a:lnTo>
                  <a:lnTo>
                    <a:pt x="868177" y="1440933"/>
                  </a:lnTo>
                  <a:lnTo>
                    <a:pt x="913231" y="1430584"/>
                  </a:lnTo>
                  <a:lnTo>
                    <a:pt x="957172" y="1417491"/>
                  </a:lnTo>
                  <a:lnTo>
                    <a:pt x="999904" y="1401752"/>
                  </a:lnTo>
                  <a:lnTo>
                    <a:pt x="1041330" y="1383462"/>
                  </a:lnTo>
                  <a:lnTo>
                    <a:pt x="1081356" y="1362717"/>
                  </a:lnTo>
                  <a:lnTo>
                    <a:pt x="1119885" y="1339613"/>
                  </a:lnTo>
                  <a:lnTo>
                    <a:pt x="1156821" y="1314245"/>
                  </a:lnTo>
                  <a:lnTo>
                    <a:pt x="1192068" y="1286709"/>
                  </a:lnTo>
                  <a:lnTo>
                    <a:pt x="1225532" y="1257102"/>
                  </a:lnTo>
                  <a:lnTo>
                    <a:pt x="1257115" y="1225519"/>
                  </a:lnTo>
                  <a:lnTo>
                    <a:pt x="1286722" y="1192056"/>
                  </a:lnTo>
                  <a:lnTo>
                    <a:pt x="1314257" y="1156808"/>
                  </a:lnTo>
                  <a:lnTo>
                    <a:pt x="1339625" y="1119872"/>
                  </a:lnTo>
                  <a:lnTo>
                    <a:pt x="1362730" y="1081343"/>
                  </a:lnTo>
                  <a:lnTo>
                    <a:pt x="1383475" y="1041318"/>
                  </a:lnTo>
                  <a:lnTo>
                    <a:pt x="1401765" y="999891"/>
                  </a:lnTo>
                  <a:lnTo>
                    <a:pt x="1417504" y="957159"/>
                  </a:lnTo>
                  <a:lnTo>
                    <a:pt x="1430596" y="913218"/>
                  </a:lnTo>
                  <a:lnTo>
                    <a:pt x="1440946" y="868164"/>
                  </a:lnTo>
                  <a:lnTo>
                    <a:pt x="1448457" y="822092"/>
                  </a:lnTo>
                  <a:lnTo>
                    <a:pt x="1453034" y="775098"/>
                  </a:lnTo>
                  <a:lnTo>
                    <a:pt x="1454581" y="727278"/>
                  </a:lnTo>
                  <a:lnTo>
                    <a:pt x="1453034" y="679459"/>
                  </a:lnTo>
                  <a:lnTo>
                    <a:pt x="1448457" y="632466"/>
                  </a:lnTo>
                  <a:lnTo>
                    <a:pt x="1440946" y="586396"/>
                  </a:lnTo>
                  <a:lnTo>
                    <a:pt x="1430596" y="541342"/>
                  </a:lnTo>
                  <a:lnTo>
                    <a:pt x="1417504" y="497402"/>
                  </a:lnTo>
                  <a:lnTo>
                    <a:pt x="1401765" y="454671"/>
                  </a:lnTo>
                  <a:lnTo>
                    <a:pt x="1383475" y="413246"/>
                  </a:lnTo>
                  <a:lnTo>
                    <a:pt x="1362730" y="373221"/>
                  </a:lnTo>
                  <a:lnTo>
                    <a:pt x="1339625" y="334693"/>
                  </a:lnTo>
                  <a:lnTo>
                    <a:pt x="1314257" y="297757"/>
                  </a:lnTo>
                  <a:lnTo>
                    <a:pt x="1286722" y="262510"/>
                  </a:lnTo>
                  <a:lnTo>
                    <a:pt x="1257115" y="229047"/>
                  </a:lnTo>
                  <a:lnTo>
                    <a:pt x="1225532" y="197465"/>
                  </a:lnTo>
                  <a:lnTo>
                    <a:pt x="1192068" y="167858"/>
                  </a:lnTo>
                  <a:lnTo>
                    <a:pt x="1156821" y="140323"/>
                  </a:lnTo>
                  <a:lnTo>
                    <a:pt x="1119885" y="114955"/>
                  </a:lnTo>
                  <a:lnTo>
                    <a:pt x="1081356" y="91851"/>
                  </a:lnTo>
                  <a:lnTo>
                    <a:pt x="1041330" y="71106"/>
                  </a:lnTo>
                  <a:lnTo>
                    <a:pt x="999904" y="52816"/>
                  </a:lnTo>
                  <a:lnTo>
                    <a:pt x="957172" y="37077"/>
                  </a:lnTo>
                  <a:lnTo>
                    <a:pt x="913231" y="23985"/>
                  </a:lnTo>
                  <a:lnTo>
                    <a:pt x="868177" y="13635"/>
                  </a:lnTo>
                  <a:lnTo>
                    <a:pt x="822104" y="6124"/>
                  </a:lnTo>
                  <a:lnTo>
                    <a:pt x="775110" y="1546"/>
                  </a:lnTo>
                  <a:lnTo>
                    <a:pt x="727290" y="0"/>
                  </a:lnTo>
                  <a:close/>
                </a:path>
              </a:pathLst>
            </a:custGeom>
            <a:solidFill>
              <a:schemeClr val="bg1"/>
            </a:solidFill>
          </p:spPr>
          <p:txBody>
            <a:bodyPr wrap="square" lIns="0" tIns="0" rIns="0" bIns="0" rtlCol="0"/>
            <a:lstStyle/>
            <a:p>
              <a:endParaRPr/>
            </a:p>
          </p:txBody>
        </p:sp>
        <p:sp>
          <p:nvSpPr>
            <p:cNvPr id="25" name="object 21">
              <a:extLst>
                <a:ext uri="{FF2B5EF4-FFF2-40B4-BE49-F238E27FC236}">
                  <a16:creationId xmlns:a16="http://schemas.microsoft.com/office/drawing/2014/main" id="{E04AD6A5-5C1B-EB4E-8E48-5EC9EDF62407}"/>
                </a:ext>
              </a:extLst>
            </p:cNvPr>
            <p:cNvSpPr txBox="1"/>
            <p:nvPr/>
          </p:nvSpPr>
          <p:spPr>
            <a:xfrm>
              <a:off x="9697539" y="4530866"/>
              <a:ext cx="1454783" cy="230832"/>
            </a:xfrm>
            <a:prstGeom prst="rect">
              <a:avLst/>
            </a:prstGeom>
          </p:spPr>
          <p:txBody>
            <a:bodyPr vert="horz" wrap="square" lIns="0" tIns="0" rIns="0" bIns="0" rtlCol="0">
              <a:spAutoFit/>
            </a:bodyPr>
            <a:lstStyle/>
            <a:p>
              <a:pPr marL="12700" algn="ctr">
                <a:lnSpc>
                  <a:spcPct val="100000"/>
                </a:lnSpc>
                <a:spcBef>
                  <a:spcPts val="100"/>
                </a:spcBef>
              </a:pPr>
              <a:r>
                <a:rPr lang="de-DE" sz="1500" dirty="0">
                  <a:cs typeface="Arial"/>
                </a:rPr>
                <a:t>Schmecken</a:t>
              </a:r>
              <a:endParaRPr sz="1500" dirty="0">
                <a:cs typeface="Arial"/>
              </a:endParaRPr>
            </a:p>
          </p:txBody>
        </p:sp>
        <p:pic>
          <p:nvPicPr>
            <p:cNvPr id="31" name="Grafik 30" descr="Lippen Silhouette">
              <a:extLst>
                <a:ext uri="{FF2B5EF4-FFF2-40B4-BE49-F238E27FC236}">
                  <a16:creationId xmlns:a16="http://schemas.microsoft.com/office/drawing/2014/main" id="{9CBD8F0E-06BF-2055-9DED-CB6FDE9300B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67730" y="3099616"/>
              <a:ext cx="914400" cy="914400"/>
            </a:xfrm>
            <a:prstGeom prst="rect">
              <a:avLst/>
            </a:prstGeom>
          </p:spPr>
        </p:pic>
      </p:grpSp>
      <p:grpSp>
        <p:nvGrpSpPr>
          <p:cNvPr id="36" name="Gruppieren 35">
            <a:extLst>
              <a:ext uri="{FF2B5EF4-FFF2-40B4-BE49-F238E27FC236}">
                <a16:creationId xmlns:a16="http://schemas.microsoft.com/office/drawing/2014/main" id="{6A4ABE35-B9D3-3EF7-8F27-5D7C68A97F90}"/>
              </a:ext>
            </a:extLst>
          </p:cNvPr>
          <p:cNvGrpSpPr/>
          <p:nvPr/>
        </p:nvGrpSpPr>
        <p:grpSpPr>
          <a:xfrm>
            <a:off x="5315775" y="2829424"/>
            <a:ext cx="1454788" cy="1932274"/>
            <a:chOff x="4439430" y="2829424"/>
            <a:chExt cx="1454788" cy="1932274"/>
          </a:xfrm>
        </p:grpSpPr>
        <p:sp>
          <p:nvSpPr>
            <p:cNvPr id="12" name="object 8">
              <a:extLst>
                <a:ext uri="{FF2B5EF4-FFF2-40B4-BE49-F238E27FC236}">
                  <a16:creationId xmlns:a16="http://schemas.microsoft.com/office/drawing/2014/main" id="{CE47CDA9-FD60-864F-A125-983E5E806489}"/>
                </a:ext>
              </a:extLst>
            </p:cNvPr>
            <p:cNvSpPr/>
            <p:nvPr/>
          </p:nvSpPr>
          <p:spPr>
            <a:xfrm>
              <a:off x="4439433" y="2829424"/>
              <a:ext cx="1454785" cy="1454785"/>
            </a:xfrm>
            <a:custGeom>
              <a:avLst/>
              <a:gdLst/>
              <a:ahLst/>
              <a:cxnLst/>
              <a:rect l="l" t="t" r="r" b="b"/>
              <a:pathLst>
                <a:path w="1454785" h="1454785">
                  <a:moveTo>
                    <a:pt x="727290" y="0"/>
                  </a:moveTo>
                  <a:lnTo>
                    <a:pt x="679470" y="1546"/>
                  </a:lnTo>
                  <a:lnTo>
                    <a:pt x="632476" y="6124"/>
                  </a:lnTo>
                  <a:lnTo>
                    <a:pt x="586404" y="13635"/>
                  </a:lnTo>
                  <a:lnTo>
                    <a:pt x="541350" y="23985"/>
                  </a:lnTo>
                  <a:lnTo>
                    <a:pt x="497409" y="37077"/>
                  </a:lnTo>
                  <a:lnTo>
                    <a:pt x="454677" y="52816"/>
                  </a:lnTo>
                  <a:lnTo>
                    <a:pt x="413251" y="71106"/>
                  </a:lnTo>
                  <a:lnTo>
                    <a:pt x="373225" y="91851"/>
                  </a:lnTo>
                  <a:lnTo>
                    <a:pt x="334696" y="114955"/>
                  </a:lnTo>
                  <a:lnTo>
                    <a:pt x="297760" y="140323"/>
                  </a:lnTo>
                  <a:lnTo>
                    <a:pt x="262513" y="167858"/>
                  </a:lnTo>
                  <a:lnTo>
                    <a:pt x="229049" y="197465"/>
                  </a:lnTo>
                  <a:lnTo>
                    <a:pt x="197466" y="229047"/>
                  </a:lnTo>
                  <a:lnTo>
                    <a:pt x="167859" y="262510"/>
                  </a:lnTo>
                  <a:lnTo>
                    <a:pt x="140323" y="297757"/>
                  </a:lnTo>
                  <a:lnTo>
                    <a:pt x="114955" y="334693"/>
                  </a:lnTo>
                  <a:lnTo>
                    <a:pt x="91851" y="373221"/>
                  </a:lnTo>
                  <a:lnTo>
                    <a:pt x="71106" y="413246"/>
                  </a:lnTo>
                  <a:lnTo>
                    <a:pt x="52816" y="454671"/>
                  </a:lnTo>
                  <a:lnTo>
                    <a:pt x="37077" y="497402"/>
                  </a:lnTo>
                  <a:lnTo>
                    <a:pt x="23985" y="541342"/>
                  </a:lnTo>
                  <a:lnTo>
                    <a:pt x="13635" y="586396"/>
                  </a:lnTo>
                  <a:lnTo>
                    <a:pt x="6124" y="632466"/>
                  </a:lnTo>
                  <a:lnTo>
                    <a:pt x="1546" y="679459"/>
                  </a:lnTo>
                  <a:lnTo>
                    <a:pt x="0" y="727278"/>
                  </a:lnTo>
                  <a:lnTo>
                    <a:pt x="1546" y="775098"/>
                  </a:lnTo>
                  <a:lnTo>
                    <a:pt x="6124" y="822092"/>
                  </a:lnTo>
                  <a:lnTo>
                    <a:pt x="13635" y="868164"/>
                  </a:lnTo>
                  <a:lnTo>
                    <a:pt x="23985" y="913218"/>
                  </a:lnTo>
                  <a:lnTo>
                    <a:pt x="37077" y="957159"/>
                  </a:lnTo>
                  <a:lnTo>
                    <a:pt x="52816" y="999891"/>
                  </a:lnTo>
                  <a:lnTo>
                    <a:pt x="71106" y="1041318"/>
                  </a:lnTo>
                  <a:lnTo>
                    <a:pt x="91851" y="1081343"/>
                  </a:lnTo>
                  <a:lnTo>
                    <a:pt x="114955" y="1119872"/>
                  </a:lnTo>
                  <a:lnTo>
                    <a:pt x="140323" y="1156808"/>
                  </a:lnTo>
                  <a:lnTo>
                    <a:pt x="167859" y="1192056"/>
                  </a:lnTo>
                  <a:lnTo>
                    <a:pt x="197466" y="1225519"/>
                  </a:lnTo>
                  <a:lnTo>
                    <a:pt x="229049" y="1257102"/>
                  </a:lnTo>
                  <a:lnTo>
                    <a:pt x="262513" y="1286709"/>
                  </a:lnTo>
                  <a:lnTo>
                    <a:pt x="297760" y="1314245"/>
                  </a:lnTo>
                  <a:lnTo>
                    <a:pt x="334696" y="1339613"/>
                  </a:lnTo>
                  <a:lnTo>
                    <a:pt x="373225" y="1362717"/>
                  </a:lnTo>
                  <a:lnTo>
                    <a:pt x="413251" y="1383462"/>
                  </a:lnTo>
                  <a:lnTo>
                    <a:pt x="454677" y="1401752"/>
                  </a:lnTo>
                  <a:lnTo>
                    <a:pt x="497409" y="1417491"/>
                  </a:lnTo>
                  <a:lnTo>
                    <a:pt x="541350" y="1430584"/>
                  </a:lnTo>
                  <a:lnTo>
                    <a:pt x="586404" y="1440933"/>
                  </a:lnTo>
                  <a:lnTo>
                    <a:pt x="632476" y="1448445"/>
                  </a:lnTo>
                  <a:lnTo>
                    <a:pt x="679470" y="1453022"/>
                  </a:lnTo>
                  <a:lnTo>
                    <a:pt x="727290" y="1454569"/>
                  </a:lnTo>
                  <a:lnTo>
                    <a:pt x="775110" y="1453022"/>
                  </a:lnTo>
                  <a:lnTo>
                    <a:pt x="822104" y="1448445"/>
                  </a:lnTo>
                  <a:lnTo>
                    <a:pt x="868177" y="1440933"/>
                  </a:lnTo>
                  <a:lnTo>
                    <a:pt x="913231" y="1430584"/>
                  </a:lnTo>
                  <a:lnTo>
                    <a:pt x="957172" y="1417491"/>
                  </a:lnTo>
                  <a:lnTo>
                    <a:pt x="999904" y="1401752"/>
                  </a:lnTo>
                  <a:lnTo>
                    <a:pt x="1041330" y="1383462"/>
                  </a:lnTo>
                  <a:lnTo>
                    <a:pt x="1081356" y="1362717"/>
                  </a:lnTo>
                  <a:lnTo>
                    <a:pt x="1119885" y="1339613"/>
                  </a:lnTo>
                  <a:lnTo>
                    <a:pt x="1156821" y="1314245"/>
                  </a:lnTo>
                  <a:lnTo>
                    <a:pt x="1192068" y="1286709"/>
                  </a:lnTo>
                  <a:lnTo>
                    <a:pt x="1225532" y="1257102"/>
                  </a:lnTo>
                  <a:lnTo>
                    <a:pt x="1257115" y="1225519"/>
                  </a:lnTo>
                  <a:lnTo>
                    <a:pt x="1286722" y="1192056"/>
                  </a:lnTo>
                  <a:lnTo>
                    <a:pt x="1314257" y="1156808"/>
                  </a:lnTo>
                  <a:lnTo>
                    <a:pt x="1339625" y="1119872"/>
                  </a:lnTo>
                  <a:lnTo>
                    <a:pt x="1362730" y="1081343"/>
                  </a:lnTo>
                  <a:lnTo>
                    <a:pt x="1383475" y="1041318"/>
                  </a:lnTo>
                  <a:lnTo>
                    <a:pt x="1401765" y="999891"/>
                  </a:lnTo>
                  <a:lnTo>
                    <a:pt x="1417504" y="957159"/>
                  </a:lnTo>
                  <a:lnTo>
                    <a:pt x="1430596" y="913218"/>
                  </a:lnTo>
                  <a:lnTo>
                    <a:pt x="1440946" y="868164"/>
                  </a:lnTo>
                  <a:lnTo>
                    <a:pt x="1448457" y="822092"/>
                  </a:lnTo>
                  <a:lnTo>
                    <a:pt x="1453034" y="775098"/>
                  </a:lnTo>
                  <a:lnTo>
                    <a:pt x="1454581" y="727278"/>
                  </a:lnTo>
                  <a:lnTo>
                    <a:pt x="1453034" y="679459"/>
                  </a:lnTo>
                  <a:lnTo>
                    <a:pt x="1448457" y="632466"/>
                  </a:lnTo>
                  <a:lnTo>
                    <a:pt x="1440946" y="586396"/>
                  </a:lnTo>
                  <a:lnTo>
                    <a:pt x="1430596" y="541342"/>
                  </a:lnTo>
                  <a:lnTo>
                    <a:pt x="1417504" y="497402"/>
                  </a:lnTo>
                  <a:lnTo>
                    <a:pt x="1401765" y="454671"/>
                  </a:lnTo>
                  <a:lnTo>
                    <a:pt x="1383475" y="413246"/>
                  </a:lnTo>
                  <a:lnTo>
                    <a:pt x="1362730" y="373221"/>
                  </a:lnTo>
                  <a:lnTo>
                    <a:pt x="1339625" y="334693"/>
                  </a:lnTo>
                  <a:lnTo>
                    <a:pt x="1314257" y="297757"/>
                  </a:lnTo>
                  <a:lnTo>
                    <a:pt x="1286722" y="262510"/>
                  </a:lnTo>
                  <a:lnTo>
                    <a:pt x="1257115" y="229047"/>
                  </a:lnTo>
                  <a:lnTo>
                    <a:pt x="1225532" y="197465"/>
                  </a:lnTo>
                  <a:lnTo>
                    <a:pt x="1192068" y="167858"/>
                  </a:lnTo>
                  <a:lnTo>
                    <a:pt x="1156821" y="140323"/>
                  </a:lnTo>
                  <a:lnTo>
                    <a:pt x="1119885" y="114955"/>
                  </a:lnTo>
                  <a:lnTo>
                    <a:pt x="1081356" y="91851"/>
                  </a:lnTo>
                  <a:lnTo>
                    <a:pt x="1041330" y="71106"/>
                  </a:lnTo>
                  <a:lnTo>
                    <a:pt x="999904" y="52816"/>
                  </a:lnTo>
                  <a:lnTo>
                    <a:pt x="957172" y="37077"/>
                  </a:lnTo>
                  <a:lnTo>
                    <a:pt x="913231" y="23985"/>
                  </a:lnTo>
                  <a:lnTo>
                    <a:pt x="868177" y="13635"/>
                  </a:lnTo>
                  <a:lnTo>
                    <a:pt x="822104" y="6124"/>
                  </a:lnTo>
                  <a:lnTo>
                    <a:pt x="775110" y="1546"/>
                  </a:lnTo>
                  <a:lnTo>
                    <a:pt x="727290" y="0"/>
                  </a:lnTo>
                  <a:close/>
                </a:path>
              </a:pathLst>
            </a:custGeom>
            <a:solidFill>
              <a:schemeClr val="bg1"/>
            </a:solidFill>
          </p:spPr>
          <p:txBody>
            <a:bodyPr wrap="square" lIns="0" tIns="0" rIns="0" bIns="0" rtlCol="0"/>
            <a:lstStyle/>
            <a:p>
              <a:endParaRPr/>
            </a:p>
          </p:txBody>
        </p:sp>
        <p:sp>
          <p:nvSpPr>
            <p:cNvPr id="22" name="object 18">
              <a:extLst>
                <a:ext uri="{FF2B5EF4-FFF2-40B4-BE49-F238E27FC236}">
                  <a16:creationId xmlns:a16="http://schemas.microsoft.com/office/drawing/2014/main" id="{B136846F-EAB8-FB4C-B3E3-4856FA7C250B}"/>
                </a:ext>
              </a:extLst>
            </p:cNvPr>
            <p:cNvSpPr txBox="1"/>
            <p:nvPr/>
          </p:nvSpPr>
          <p:spPr>
            <a:xfrm>
              <a:off x="4439430" y="4530866"/>
              <a:ext cx="1454784" cy="230832"/>
            </a:xfrm>
            <a:prstGeom prst="rect">
              <a:avLst/>
            </a:prstGeom>
          </p:spPr>
          <p:txBody>
            <a:bodyPr vert="horz" wrap="square" lIns="0" tIns="0" rIns="0" bIns="0" rtlCol="0">
              <a:spAutoFit/>
            </a:bodyPr>
            <a:lstStyle/>
            <a:p>
              <a:pPr marL="12700" algn="ctr">
                <a:lnSpc>
                  <a:spcPct val="100000"/>
                </a:lnSpc>
                <a:spcBef>
                  <a:spcPts val="100"/>
                </a:spcBef>
              </a:pPr>
              <a:r>
                <a:rPr lang="de-DE" sz="1500" dirty="0">
                  <a:cs typeface="Arial"/>
                </a:rPr>
                <a:t>Tasten</a:t>
              </a:r>
              <a:endParaRPr sz="1500" dirty="0">
                <a:cs typeface="Arial"/>
              </a:endParaRPr>
            </a:p>
          </p:txBody>
        </p:sp>
      </p:grpSp>
      <p:pic>
        <p:nvPicPr>
          <p:cNvPr id="40" name="Grafik 39" descr="Zeichensprache Silhouette">
            <a:extLst>
              <a:ext uri="{FF2B5EF4-FFF2-40B4-BE49-F238E27FC236}">
                <a16:creationId xmlns:a16="http://schemas.microsoft.com/office/drawing/2014/main" id="{59494F0C-FA95-C089-260B-4DC1459E481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38800" y="3069744"/>
            <a:ext cx="914400" cy="914400"/>
          </a:xfrm>
          <a:prstGeom prst="rect">
            <a:avLst/>
          </a:prstGeom>
        </p:spPr>
      </p:pic>
    </p:spTree>
    <p:extLst>
      <p:ext uri="{BB962C8B-B14F-4D97-AF65-F5344CB8AC3E}">
        <p14:creationId xmlns:p14="http://schemas.microsoft.com/office/powerpoint/2010/main" val="20089499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563D3C1-7A2D-4E4B-9D2C-656E2C952B80}"/>
              </a:ext>
            </a:extLst>
          </p:cNvPr>
          <p:cNvSpPr>
            <a:spLocks noGrp="1"/>
          </p:cNvSpPr>
          <p:nvPr>
            <p:ph type="dt" sz="half" idx="2"/>
          </p:nvPr>
        </p:nvSpPr>
        <p:spPr/>
        <p:txBody>
          <a:bodyPr/>
          <a:lstStyle/>
          <a:p>
            <a:r>
              <a:rPr lang="de-DE" dirty="0"/>
              <a:t>26.04.2024</a:t>
            </a:r>
            <a:endParaRPr lang="de-CH" dirty="0"/>
          </a:p>
          <a:p>
            <a:endParaRPr lang="de-CH" dirty="0"/>
          </a:p>
        </p:txBody>
      </p:sp>
      <p:sp>
        <p:nvSpPr>
          <p:cNvPr id="3" name="Fußzeilenplatzhalter 2">
            <a:extLst>
              <a:ext uri="{FF2B5EF4-FFF2-40B4-BE49-F238E27FC236}">
                <a16:creationId xmlns:a16="http://schemas.microsoft.com/office/drawing/2014/main" id="{74444FC8-EB5D-394F-A613-FF54C8F91899}"/>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F04F72AA-690A-8946-8036-C7C78264C19E}"/>
              </a:ext>
            </a:extLst>
          </p:cNvPr>
          <p:cNvSpPr>
            <a:spLocks noGrp="1"/>
          </p:cNvSpPr>
          <p:nvPr>
            <p:ph type="sldNum" sz="quarter" idx="4"/>
          </p:nvPr>
        </p:nvSpPr>
        <p:spPr/>
        <p:txBody>
          <a:bodyPr/>
          <a:lstStyle/>
          <a:p>
            <a:r>
              <a:rPr lang="de-CH"/>
              <a:t>Seite </a:t>
            </a:r>
            <a:fld id="{8B3782EF-3E5A-1447-BAF7-0181E8595BB2}" type="slidenum">
              <a:rPr lang="de-CH"/>
              <a:pPr/>
              <a:t>33</a:t>
            </a:fld>
            <a:endParaRPr lang="de-CH"/>
          </a:p>
        </p:txBody>
      </p:sp>
      <p:sp>
        <p:nvSpPr>
          <p:cNvPr id="6" name="Titel 5">
            <a:extLst>
              <a:ext uri="{FF2B5EF4-FFF2-40B4-BE49-F238E27FC236}">
                <a16:creationId xmlns:a16="http://schemas.microsoft.com/office/drawing/2014/main" id="{F47E48A9-5520-DF25-936C-4407B3030E91}"/>
              </a:ext>
            </a:extLst>
          </p:cNvPr>
          <p:cNvSpPr>
            <a:spLocks noGrp="1"/>
          </p:cNvSpPr>
          <p:nvPr>
            <p:ph type="title"/>
          </p:nvPr>
        </p:nvSpPr>
        <p:spPr/>
        <p:txBody>
          <a:bodyPr/>
          <a:lstStyle/>
          <a:p>
            <a:r>
              <a:rPr lang="de-DE" dirty="0"/>
              <a:t>Vom Nutzen überzeugt</a:t>
            </a:r>
            <a:endParaRPr lang="de-CH" dirty="0"/>
          </a:p>
        </p:txBody>
      </p:sp>
      <p:grpSp>
        <p:nvGrpSpPr>
          <p:cNvPr id="11" name="Gruppieren 10">
            <a:extLst>
              <a:ext uri="{FF2B5EF4-FFF2-40B4-BE49-F238E27FC236}">
                <a16:creationId xmlns:a16="http://schemas.microsoft.com/office/drawing/2014/main" id="{7580C61E-1363-D09D-87AC-C6FEC4B45F98}"/>
              </a:ext>
            </a:extLst>
          </p:cNvPr>
          <p:cNvGrpSpPr/>
          <p:nvPr/>
        </p:nvGrpSpPr>
        <p:grpSpPr>
          <a:xfrm>
            <a:off x="9153195" y="3258945"/>
            <a:ext cx="2160000" cy="2700000"/>
            <a:chOff x="3229633" y="0"/>
            <a:chExt cx="1614816" cy="936780"/>
          </a:xfrm>
          <a:solidFill>
            <a:schemeClr val="accent5"/>
          </a:solidFill>
        </p:grpSpPr>
        <p:sp>
          <p:nvSpPr>
            <p:cNvPr id="24" name="Trapezoid 23">
              <a:extLst>
                <a:ext uri="{FF2B5EF4-FFF2-40B4-BE49-F238E27FC236}">
                  <a16:creationId xmlns:a16="http://schemas.microsoft.com/office/drawing/2014/main" id="{AE864AFC-0CFF-061F-63AE-7F18B513842B}"/>
                </a:ext>
              </a:extLst>
            </p:cNvPr>
            <p:cNvSpPr/>
            <p:nvPr/>
          </p:nvSpPr>
          <p:spPr>
            <a:xfrm>
              <a:off x="3229633" y="0"/>
              <a:ext cx="1614816" cy="936780"/>
            </a:xfrm>
            <a:prstGeom prst="rect">
              <a:avLst/>
            </a:prstGeom>
            <a:grpFill/>
            <a:ln>
              <a:solidFill>
                <a:schemeClr val="accent5"/>
              </a:solidFill>
            </a:ln>
          </p:spPr>
          <p:style>
            <a:lnRef idx="2">
              <a:schemeClr val="accent4"/>
            </a:lnRef>
            <a:fillRef idx="1">
              <a:schemeClr val="lt1"/>
            </a:fillRef>
            <a:effectRef idx="0">
              <a:schemeClr val="accent4"/>
            </a:effectRef>
            <a:fontRef idx="minor">
              <a:schemeClr val="dk1"/>
            </a:fontRef>
          </p:style>
          <p:txBody>
            <a:bodyPr/>
            <a:lstStyle/>
            <a:p>
              <a:endParaRPr lang="de-CH"/>
            </a:p>
          </p:txBody>
        </p:sp>
        <p:sp>
          <p:nvSpPr>
            <p:cNvPr id="25" name="Trapezoid 4">
              <a:extLst>
                <a:ext uri="{FF2B5EF4-FFF2-40B4-BE49-F238E27FC236}">
                  <a16:creationId xmlns:a16="http://schemas.microsoft.com/office/drawing/2014/main" id="{26F9C12A-74CA-E9F3-3A1E-3BEB8572CCA9}"/>
                </a:ext>
              </a:extLst>
            </p:cNvPr>
            <p:cNvSpPr txBox="1"/>
            <p:nvPr/>
          </p:nvSpPr>
          <p:spPr>
            <a:xfrm>
              <a:off x="3229633" y="0"/>
              <a:ext cx="1614816" cy="936780"/>
            </a:xfrm>
            <a:prstGeom prst="rect">
              <a:avLst/>
            </a:prstGeom>
            <a:grpFill/>
            <a:ln>
              <a:solidFill>
                <a:schemeClr val="accent1"/>
              </a:solidFill>
            </a:ln>
          </p:spPr>
          <p:style>
            <a:lnRef idx="2">
              <a:schemeClr val="accent4"/>
            </a:lnRef>
            <a:fillRef idx="1">
              <a:schemeClr val="lt1"/>
            </a:fillRef>
            <a:effectRef idx="0">
              <a:schemeClr val="accent4"/>
            </a:effectRef>
            <a:fontRef idx="minor">
              <a:schemeClr val="dk1"/>
            </a:fontRef>
          </p:style>
          <p:txBody>
            <a:bodyPr spcFirstLastPara="0" vert="horz" wrap="square" lIns="27940" tIns="27940" rIns="27940" bIns="27940" numCol="1" spcCol="1270" anchor="t" anchorCtr="0">
              <a:noAutofit/>
            </a:bodyPr>
            <a:lstStyle/>
            <a:p>
              <a:pPr marL="0" lvl="0" indent="0" algn="ctr" defTabSz="977900">
                <a:lnSpc>
                  <a:spcPct val="90000"/>
                </a:lnSpc>
                <a:spcBef>
                  <a:spcPct val="0"/>
                </a:spcBef>
                <a:spcAft>
                  <a:spcPct val="35000"/>
                </a:spcAft>
                <a:buNone/>
              </a:pPr>
              <a:endParaRPr lang="de-DE" sz="2200" kern="1200" dirty="0">
                <a:solidFill>
                  <a:schemeClr val="tx1"/>
                </a:solidFill>
              </a:endParaRPr>
            </a:p>
            <a:p>
              <a:pPr marL="0" lvl="0" indent="0" algn="ctr" defTabSz="977900">
                <a:lnSpc>
                  <a:spcPct val="90000"/>
                </a:lnSpc>
                <a:spcBef>
                  <a:spcPct val="0"/>
                </a:spcBef>
                <a:spcAft>
                  <a:spcPct val="35000"/>
                </a:spcAft>
                <a:buNone/>
              </a:pPr>
              <a:r>
                <a:rPr lang="de-DE" sz="2200" kern="1200" dirty="0">
                  <a:solidFill>
                    <a:schemeClr val="tx1"/>
                  </a:solidFill>
                </a:rPr>
                <a:t>Kauf</a:t>
              </a:r>
              <a:endParaRPr lang="de-CH" sz="2200" kern="1200" dirty="0">
                <a:solidFill>
                  <a:schemeClr val="tx1"/>
                </a:solidFill>
              </a:endParaRPr>
            </a:p>
          </p:txBody>
        </p:sp>
      </p:grpSp>
      <p:grpSp>
        <p:nvGrpSpPr>
          <p:cNvPr id="15" name="Gruppieren 14">
            <a:extLst>
              <a:ext uri="{FF2B5EF4-FFF2-40B4-BE49-F238E27FC236}">
                <a16:creationId xmlns:a16="http://schemas.microsoft.com/office/drawing/2014/main" id="{CC27A078-329E-C47C-9D9C-63E29F93D44F}"/>
              </a:ext>
            </a:extLst>
          </p:cNvPr>
          <p:cNvGrpSpPr/>
          <p:nvPr/>
        </p:nvGrpSpPr>
        <p:grpSpPr>
          <a:xfrm>
            <a:off x="543851" y="5418945"/>
            <a:ext cx="2160000" cy="540000"/>
            <a:chOff x="0" y="3747119"/>
            <a:chExt cx="8074083" cy="936780"/>
          </a:xfrm>
        </p:grpSpPr>
        <p:sp>
          <p:nvSpPr>
            <p:cNvPr id="16" name="Trapezoid 15">
              <a:extLst>
                <a:ext uri="{FF2B5EF4-FFF2-40B4-BE49-F238E27FC236}">
                  <a16:creationId xmlns:a16="http://schemas.microsoft.com/office/drawing/2014/main" id="{6C8C1D3C-5324-BA41-5554-2BCF24249A7A}"/>
                </a:ext>
              </a:extLst>
            </p:cNvPr>
            <p:cNvSpPr/>
            <p:nvPr/>
          </p:nvSpPr>
          <p:spPr>
            <a:xfrm>
              <a:off x="0" y="3747119"/>
              <a:ext cx="8074083" cy="936780"/>
            </a:xfrm>
            <a:prstGeom prst="rect">
              <a:avLst/>
            </a:prstGeom>
            <a:solidFill>
              <a:srgbClr val="FF0000"/>
            </a:solidFill>
            <a:ln>
              <a:solidFill>
                <a:srgbClr val="FF0000"/>
              </a:solidFill>
            </a:ln>
          </p:spPr>
          <p:style>
            <a:lnRef idx="2">
              <a:schemeClr val="lt1">
                <a:hueOff val="0"/>
                <a:satOff val="0"/>
                <a:lumOff val="0"/>
                <a:alphaOff val="0"/>
              </a:schemeClr>
            </a:lnRef>
            <a:fillRef idx="1">
              <a:schemeClr val="accent4">
                <a:hueOff val="0"/>
                <a:satOff val="-100000"/>
                <a:lumOff val="42549"/>
                <a:alphaOff val="0"/>
              </a:schemeClr>
            </a:fillRef>
            <a:effectRef idx="0">
              <a:schemeClr val="accent4">
                <a:hueOff val="0"/>
                <a:satOff val="-100000"/>
                <a:lumOff val="42549"/>
                <a:alphaOff val="0"/>
              </a:schemeClr>
            </a:effectRef>
            <a:fontRef idx="minor">
              <a:schemeClr val="lt1"/>
            </a:fontRef>
          </p:style>
          <p:txBody>
            <a:bodyPr/>
            <a:lstStyle/>
            <a:p>
              <a:endParaRPr lang="de-CH"/>
            </a:p>
          </p:txBody>
        </p:sp>
        <p:sp>
          <p:nvSpPr>
            <p:cNvPr id="17" name="Trapezoid 12">
              <a:extLst>
                <a:ext uri="{FF2B5EF4-FFF2-40B4-BE49-F238E27FC236}">
                  <a16:creationId xmlns:a16="http://schemas.microsoft.com/office/drawing/2014/main" id="{88A8678E-985A-40DC-87DC-DB4694C67A35}"/>
                </a:ext>
              </a:extLst>
            </p:cNvPr>
            <p:cNvSpPr txBox="1"/>
            <p:nvPr/>
          </p:nvSpPr>
          <p:spPr>
            <a:xfrm>
              <a:off x="1412964" y="3747119"/>
              <a:ext cx="5248153" cy="9367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DE" sz="2000" kern="1200" dirty="0"/>
                <a:t>Unbekannt</a:t>
              </a:r>
              <a:endParaRPr lang="de-CH" sz="2000" kern="1200" dirty="0"/>
            </a:p>
          </p:txBody>
        </p:sp>
      </p:grpSp>
      <p:grpSp>
        <p:nvGrpSpPr>
          <p:cNvPr id="27" name="Gruppieren 26">
            <a:extLst>
              <a:ext uri="{FF2B5EF4-FFF2-40B4-BE49-F238E27FC236}">
                <a16:creationId xmlns:a16="http://schemas.microsoft.com/office/drawing/2014/main" id="{8B7E9B7A-740A-223B-2208-B773F4C56774}"/>
              </a:ext>
            </a:extLst>
          </p:cNvPr>
          <p:cNvGrpSpPr/>
          <p:nvPr/>
        </p:nvGrpSpPr>
        <p:grpSpPr>
          <a:xfrm>
            <a:off x="2690341" y="4869950"/>
            <a:ext cx="2160000" cy="1080000"/>
            <a:chOff x="0" y="3747119"/>
            <a:chExt cx="8074083" cy="936780"/>
          </a:xfrm>
        </p:grpSpPr>
        <p:sp>
          <p:nvSpPr>
            <p:cNvPr id="28" name="Trapezoid 15">
              <a:extLst>
                <a:ext uri="{FF2B5EF4-FFF2-40B4-BE49-F238E27FC236}">
                  <a16:creationId xmlns:a16="http://schemas.microsoft.com/office/drawing/2014/main" id="{01216AE3-3A05-EBDC-74F6-143A3D3BED56}"/>
                </a:ext>
              </a:extLst>
            </p:cNvPr>
            <p:cNvSpPr/>
            <p:nvPr/>
          </p:nvSpPr>
          <p:spPr>
            <a:xfrm>
              <a:off x="0" y="3747119"/>
              <a:ext cx="8074083" cy="936780"/>
            </a:xfrm>
            <a:prstGeom prst="rect">
              <a:avLst/>
            </a:prstGeom>
            <a:solidFill>
              <a:srgbClr val="FF0000"/>
            </a:solidFill>
            <a:ln>
              <a:solidFill>
                <a:srgbClr val="FF0000"/>
              </a:solidFill>
            </a:ln>
          </p:spPr>
          <p:style>
            <a:lnRef idx="2">
              <a:schemeClr val="lt1">
                <a:hueOff val="0"/>
                <a:satOff val="0"/>
                <a:lumOff val="0"/>
                <a:alphaOff val="0"/>
              </a:schemeClr>
            </a:lnRef>
            <a:fillRef idx="1">
              <a:schemeClr val="accent4">
                <a:hueOff val="0"/>
                <a:satOff val="-100000"/>
                <a:lumOff val="42549"/>
                <a:alphaOff val="0"/>
              </a:schemeClr>
            </a:fillRef>
            <a:effectRef idx="0">
              <a:schemeClr val="accent4">
                <a:hueOff val="0"/>
                <a:satOff val="-100000"/>
                <a:lumOff val="42549"/>
                <a:alphaOff val="0"/>
              </a:schemeClr>
            </a:effectRef>
            <a:fontRef idx="minor">
              <a:schemeClr val="lt1"/>
            </a:fontRef>
          </p:style>
          <p:txBody>
            <a:bodyPr/>
            <a:lstStyle/>
            <a:p>
              <a:endParaRPr lang="de-CH"/>
            </a:p>
          </p:txBody>
        </p:sp>
        <p:sp>
          <p:nvSpPr>
            <p:cNvPr id="29" name="Trapezoid 12">
              <a:extLst>
                <a:ext uri="{FF2B5EF4-FFF2-40B4-BE49-F238E27FC236}">
                  <a16:creationId xmlns:a16="http://schemas.microsoft.com/office/drawing/2014/main" id="{299C9A25-C654-439B-4254-2283051DA052}"/>
                </a:ext>
              </a:extLst>
            </p:cNvPr>
            <p:cNvSpPr txBox="1"/>
            <p:nvPr/>
          </p:nvSpPr>
          <p:spPr>
            <a:xfrm>
              <a:off x="1412964" y="3747119"/>
              <a:ext cx="5248153" cy="9367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de-DE" sz="2200" kern="1200" dirty="0"/>
                <a:t>Label ist bekannt</a:t>
              </a:r>
              <a:endParaRPr lang="de-CH" sz="2200" kern="1200" dirty="0"/>
            </a:p>
          </p:txBody>
        </p:sp>
      </p:grpSp>
      <p:grpSp>
        <p:nvGrpSpPr>
          <p:cNvPr id="33" name="Gruppieren 32">
            <a:extLst>
              <a:ext uri="{FF2B5EF4-FFF2-40B4-BE49-F238E27FC236}">
                <a16:creationId xmlns:a16="http://schemas.microsoft.com/office/drawing/2014/main" id="{0AF31D22-A9CA-FED0-AA4C-73383C839334}"/>
              </a:ext>
            </a:extLst>
          </p:cNvPr>
          <p:cNvGrpSpPr/>
          <p:nvPr/>
        </p:nvGrpSpPr>
        <p:grpSpPr>
          <a:xfrm>
            <a:off x="4836831" y="4338945"/>
            <a:ext cx="2160000" cy="1620000"/>
            <a:chOff x="0" y="3747119"/>
            <a:chExt cx="8074083" cy="936780"/>
          </a:xfrm>
          <a:solidFill>
            <a:schemeClr val="accent1"/>
          </a:solidFill>
        </p:grpSpPr>
        <p:sp>
          <p:nvSpPr>
            <p:cNvPr id="34" name="Trapezoid 15">
              <a:extLst>
                <a:ext uri="{FF2B5EF4-FFF2-40B4-BE49-F238E27FC236}">
                  <a16:creationId xmlns:a16="http://schemas.microsoft.com/office/drawing/2014/main" id="{5B9FB104-74D9-A754-984A-1AC24EB50633}"/>
                </a:ext>
              </a:extLst>
            </p:cNvPr>
            <p:cNvSpPr/>
            <p:nvPr/>
          </p:nvSpPr>
          <p:spPr>
            <a:xfrm>
              <a:off x="0" y="3747119"/>
              <a:ext cx="8074083" cy="936780"/>
            </a:xfrm>
            <a:prstGeom prst="rect">
              <a:avLst/>
            </a:prstGeom>
            <a:grpFill/>
            <a:ln>
              <a:solidFill>
                <a:schemeClr val="accent1"/>
              </a:solidFill>
            </a:ln>
          </p:spPr>
          <p:style>
            <a:lnRef idx="2">
              <a:schemeClr val="accent4"/>
            </a:lnRef>
            <a:fillRef idx="1">
              <a:schemeClr val="lt1"/>
            </a:fillRef>
            <a:effectRef idx="0">
              <a:schemeClr val="accent4"/>
            </a:effectRef>
            <a:fontRef idx="minor">
              <a:schemeClr val="dk1"/>
            </a:fontRef>
          </p:style>
          <p:txBody>
            <a:bodyPr/>
            <a:lstStyle/>
            <a:p>
              <a:endParaRPr lang="de-CH" dirty="0"/>
            </a:p>
          </p:txBody>
        </p:sp>
        <p:sp>
          <p:nvSpPr>
            <p:cNvPr id="35" name="Trapezoid 12">
              <a:extLst>
                <a:ext uri="{FF2B5EF4-FFF2-40B4-BE49-F238E27FC236}">
                  <a16:creationId xmlns:a16="http://schemas.microsoft.com/office/drawing/2014/main" id="{E172BBCD-0251-5481-305B-9C01C1E34651}"/>
                </a:ext>
              </a:extLst>
            </p:cNvPr>
            <p:cNvSpPr txBox="1"/>
            <p:nvPr/>
          </p:nvSpPr>
          <p:spPr>
            <a:xfrm>
              <a:off x="1412965" y="3805096"/>
              <a:ext cx="5248154" cy="818342"/>
            </a:xfrm>
            <a:prstGeom prst="rect">
              <a:avLst/>
            </a:prstGeom>
            <a:grpFill/>
            <a:ln>
              <a:solidFill>
                <a:schemeClr val="accent1"/>
              </a:solidFill>
            </a:ln>
          </p:spPr>
          <p:style>
            <a:lnRef idx="2">
              <a:schemeClr val="accent4"/>
            </a:lnRef>
            <a:fillRef idx="1">
              <a:schemeClr val="lt1"/>
            </a:fillRef>
            <a:effectRef idx="0">
              <a:schemeClr val="accent4"/>
            </a:effectRef>
            <a:fontRef idx="minor">
              <a:schemeClr val="dk1"/>
            </a:fontRef>
          </p:style>
          <p:txBody>
            <a:bodyPr spcFirstLastPara="0" vert="horz" wrap="square" lIns="27940" tIns="27940" rIns="27940" bIns="27940" numCol="1" spcCol="1270" anchor="t" anchorCtr="0">
              <a:noAutofit/>
            </a:bodyPr>
            <a:lstStyle/>
            <a:p>
              <a:pPr marL="0" lvl="0" indent="0" algn="ctr" defTabSz="977900">
                <a:lnSpc>
                  <a:spcPct val="90000"/>
                </a:lnSpc>
                <a:spcBef>
                  <a:spcPct val="0"/>
                </a:spcBef>
                <a:spcAft>
                  <a:spcPct val="35000"/>
                </a:spcAft>
                <a:buNone/>
              </a:pPr>
              <a:endParaRPr lang="de-DE" sz="2200" kern="1200" dirty="0"/>
            </a:p>
            <a:p>
              <a:pPr marL="0" lvl="0" indent="0" algn="ctr" defTabSz="977900">
                <a:lnSpc>
                  <a:spcPct val="90000"/>
                </a:lnSpc>
                <a:spcBef>
                  <a:spcPct val="0"/>
                </a:spcBef>
                <a:spcAft>
                  <a:spcPct val="35000"/>
                </a:spcAft>
                <a:buNone/>
              </a:pPr>
              <a:r>
                <a:rPr lang="de-DE" sz="2200" kern="1200" dirty="0">
                  <a:solidFill>
                    <a:schemeClr val="bg2"/>
                  </a:solidFill>
                </a:rPr>
                <a:t>Nutzen ist bekannt</a:t>
              </a:r>
              <a:endParaRPr lang="de-CH" sz="2200" kern="1200" dirty="0">
                <a:solidFill>
                  <a:schemeClr val="bg2"/>
                </a:solidFill>
              </a:endParaRPr>
            </a:p>
          </p:txBody>
        </p:sp>
      </p:grpSp>
      <p:grpSp>
        <p:nvGrpSpPr>
          <p:cNvPr id="36" name="Gruppieren 35">
            <a:extLst>
              <a:ext uri="{FF2B5EF4-FFF2-40B4-BE49-F238E27FC236}">
                <a16:creationId xmlns:a16="http://schemas.microsoft.com/office/drawing/2014/main" id="{AAB85421-1BC2-2853-8652-95E05FC5234D}"/>
              </a:ext>
            </a:extLst>
          </p:cNvPr>
          <p:cNvGrpSpPr/>
          <p:nvPr/>
        </p:nvGrpSpPr>
        <p:grpSpPr>
          <a:xfrm>
            <a:off x="6995554" y="3798945"/>
            <a:ext cx="2160000" cy="2160000"/>
            <a:chOff x="0" y="3747119"/>
            <a:chExt cx="8074083" cy="936780"/>
          </a:xfrm>
          <a:solidFill>
            <a:schemeClr val="accent1"/>
          </a:solidFill>
        </p:grpSpPr>
        <p:sp>
          <p:nvSpPr>
            <p:cNvPr id="37" name="Trapezoid 15">
              <a:extLst>
                <a:ext uri="{FF2B5EF4-FFF2-40B4-BE49-F238E27FC236}">
                  <a16:creationId xmlns:a16="http://schemas.microsoft.com/office/drawing/2014/main" id="{604CDF41-AA4F-EF6F-B4E8-518413BF49CF}"/>
                </a:ext>
              </a:extLst>
            </p:cNvPr>
            <p:cNvSpPr/>
            <p:nvPr/>
          </p:nvSpPr>
          <p:spPr>
            <a:xfrm>
              <a:off x="0" y="3747119"/>
              <a:ext cx="8074083" cy="936780"/>
            </a:xfrm>
            <a:prstGeom prst="rect">
              <a:avLst/>
            </a:prstGeom>
            <a:grpFill/>
            <a:ln>
              <a:solidFill>
                <a:schemeClr val="accent1"/>
              </a:solidFill>
            </a:ln>
          </p:spPr>
          <p:style>
            <a:lnRef idx="2">
              <a:schemeClr val="accent4"/>
            </a:lnRef>
            <a:fillRef idx="1">
              <a:schemeClr val="lt1"/>
            </a:fillRef>
            <a:effectRef idx="0">
              <a:schemeClr val="accent4"/>
            </a:effectRef>
            <a:fontRef idx="minor">
              <a:schemeClr val="dk1"/>
            </a:fontRef>
          </p:style>
          <p:txBody>
            <a:bodyPr/>
            <a:lstStyle/>
            <a:p>
              <a:endParaRPr lang="de-CH"/>
            </a:p>
          </p:txBody>
        </p:sp>
        <p:sp>
          <p:nvSpPr>
            <p:cNvPr id="38" name="Trapezoid 12">
              <a:extLst>
                <a:ext uri="{FF2B5EF4-FFF2-40B4-BE49-F238E27FC236}">
                  <a16:creationId xmlns:a16="http://schemas.microsoft.com/office/drawing/2014/main" id="{84D9617B-F2B7-F4B5-E595-BFE409CD31DC}"/>
                </a:ext>
              </a:extLst>
            </p:cNvPr>
            <p:cNvSpPr txBox="1"/>
            <p:nvPr/>
          </p:nvSpPr>
          <p:spPr>
            <a:xfrm>
              <a:off x="1412965" y="3781607"/>
              <a:ext cx="5248154" cy="860847"/>
            </a:xfrm>
            <a:prstGeom prst="rect">
              <a:avLst/>
            </a:prstGeom>
            <a:grpFill/>
            <a:ln>
              <a:solidFill>
                <a:schemeClr val="accent1"/>
              </a:solidFill>
            </a:ln>
          </p:spPr>
          <p:style>
            <a:lnRef idx="2">
              <a:schemeClr val="accent4"/>
            </a:lnRef>
            <a:fillRef idx="1">
              <a:schemeClr val="lt1"/>
            </a:fillRef>
            <a:effectRef idx="0">
              <a:schemeClr val="accent4"/>
            </a:effectRef>
            <a:fontRef idx="minor">
              <a:schemeClr val="dk1"/>
            </a:fontRef>
          </p:style>
          <p:txBody>
            <a:bodyPr spcFirstLastPara="0" vert="horz" wrap="square" lIns="27940" tIns="27940" rIns="27940" bIns="27940" numCol="1" spcCol="1270" anchor="t" anchorCtr="0">
              <a:noAutofit/>
            </a:bodyPr>
            <a:lstStyle/>
            <a:p>
              <a:pPr marL="0" lvl="0" indent="0" algn="ctr" defTabSz="977900">
                <a:lnSpc>
                  <a:spcPct val="90000"/>
                </a:lnSpc>
                <a:spcBef>
                  <a:spcPct val="0"/>
                </a:spcBef>
                <a:spcAft>
                  <a:spcPct val="35000"/>
                </a:spcAft>
                <a:buNone/>
              </a:pPr>
              <a:endParaRPr lang="de-DE" sz="2200" kern="1200" dirty="0"/>
            </a:p>
            <a:p>
              <a:pPr marL="0" lvl="0" indent="0" algn="ctr" defTabSz="977900">
                <a:lnSpc>
                  <a:spcPct val="90000"/>
                </a:lnSpc>
                <a:spcBef>
                  <a:spcPct val="0"/>
                </a:spcBef>
                <a:spcAft>
                  <a:spcPct val="35000"/>
                </a:spcAft>
                <a:buNone/>
              </a:pPr>
              <a:r>
                <a:rPr lang="de-DE" sz="2200" kern="1200" dirty="0">
                  <a:solidFill>
                    <a:schemeClr val="bg2"/>
                  </a:solidFill>
                </a:rPr>
                <a:t>Vom Nutzen überzeugt</a:t>
              </a:r>
              <a:endParaRPr lang="de-CH" sz="2200" kern="1200" dirty="0">
                <a:solidFill>
                  <a:schemeClr val="bg2"/>
                </a:solidFill>
              </a:endParaRPr>
            </a:p>
          </p:txBody>
        </p:sp>
      </p:grpSp>
      <p:grpSp>
        <p:nvGrpSpPr>
          <p:cNvPr id="12" name="Gruppieren 11">
            <a:extLst>
              <a:ext uri="{FF2B5EF4-FFF2-40B4-BE49-F238E27FC236}">
                <a16:creationId xmlns:a16="http://schemas.microsoft.com/office/drawing/2014/main" id="{17D467CA-983B-F861-F50F-B38098E7D34A}"/>
              </a:ext>
            </a:extLst>
          </p:cNvPr>
          <p:cNvGrpSpPr/>
          <p:nvPr/>
        </p:nvGrpSpPr>
        <p:grpSpPr>
          <a:xfrm>
            <a:off x="6310325" y="2519055"/>
            <a:ext cx="2207738" cy="1168721"/>
            <a:chOff x="6757636" y="2534661"/>
            <a:chExt cx="2207738" cy="1168721"/>
          </a:xfrm>
        </p:grpSpPr>
        <p:pic>
          <p:nvPicPr>
            <p:cNvPr id="10" name="Grafik 9" descr="Ein Bild, das Geschirr, Pfeffermühle, Im Haus enthält.&#10;&#10;Automatisch generierte Beschreibung mit mittlerer Zuverlässigkeit">
              <a:extLst>
                <a:ext uri="{FF2B5EF4-FFF2-40B4-BE49-F238E27FC236}">
                  <a16:creationId xmlns:a16="http://schemas.microsoft.com/office/drawing/2014/main" id="{F4CC7625-3137-75FD-CEA4-8EA169014A18}"/>
                </a:ext>
              </a:extLst>
            </p:cNvPr>
            <p:cNvPicPr>
              <a:picLocks noChangeAspect="1"/>
            </p:cNvPicPr>
            <p:nvPr/>
          </p:nvPicPr>
          <p:blipFill rotWithShape="1">
            <a:blip r:embed="rId3">
              <a:duotone>
                <a:prstClr val="black"/>
                <a:srgbClr val="FF0000">
                  <a:tint val="45000"/>
                  <a:satMod val="400000"/>
                </a:srgbClr>
              </a:duotone>
              <a:extLst>
                <a:ext uri="{BEBA8EAE-BF5A-486C-A8C5-ECC9F3942E4B}">
                  <a14:imgProps xmlns:a14="http://schemas.microsoft.com/office/drawing/2010/main">
                    <a14:imgLayer r:embed="rId4">
                      <a14:imgEffect>
                        <a14:backgroundRemoval t="5275" b="95165" l="10000" r="90000">
                          <a14:foregroundMark x1="27500" y1="9670" x2="76250" y2="11429"/>
                          <a14:foregroundMark x1="35417" y1="7692" x2="68333" y2="8132"/>
                          <a14:foregroundMark x1="44167" y1="5275" x2="62917" y2="7033"/>
                          <a14:foregroundMark x1="26250" y1="11868" x2="28750" y2="8352"/>
                          <a14:foregroundMark x1="19167" y1="90769" x2="79583" y2="91648"/>
                          <a14:foregroundMark x1="79583" y1="91648" x2="82917" y2="90769"/>
                          <a14:foregroundMark x1="24167" y1="94725" x2="78750" y2="95165"/>
                        </a14:backgroundRemoval>
                      </a14:imgEffect>
                      <a14:imgEffect>
                        <a14:artisticPaintBrush/>
                      </a14:imgEffect>
                    </a14:imgLayer>
                  </a14:imgProps>
                </a:ext>
              </a:extLst>
            </a:blip>
            <a:srcRect b="7842"/>
            <a:stretch/>
          </p:blipFill>
          <p:spPr>
            <a:xfrm>
              <a:off x="8296447" y="2534661"/>
              <a:ext cx="668927" cy="1168721"/>
            </a:xfrm>
            <a:prstGeom prst="rect">
              <a:avLst/>
            </a:prstGeom>
          </p:spPr>
        </p:pic>
        <p:pic>
          <p:nvPicPr>
            <p:cNvPr id="9" name="Grafik 8" descr="Ein Bild, das Schrift, Text, Logo, Symbol enthält.&#10;&#10;Automatisch generierte Beschreibung">
              <a:extLst>
                <a:ext uri="{FF2B5EF4-FFF2-40B4-BE49-F238E27FC236}">
                  <a16:creationId xmlns:a16="http://schemas.microsoft.com/office/drawing/2014/main" id="{1CE99023-3B7E-1FE3-CE27-D03981AC5731}"/>
                </a:ext>
              </a:extLst>
            </p:cNvPr>
            <p:cNvPicPr>
              <a:picLocks noChangeAspect="1"/>
            </p:cNvPicPr>
            <p:nvPr/>
          </p:nvPicPr>
          <p:blipFill rotWithShape="1">
            <a:blip r:embed="rId5"/>
            <a:srcRect r="17755"/>
            <a:stretch/>
          </p:blipFill>
          <p:spPr>
            <a:xfrm>
              <a:off x="6757636" y="2884995"/>
              <a:ext cx="1620091" cy="621823"/>
            </a:xfrm>
            <a:prstGeom prst="rect">
              <a:avLst/>
            </a:prstGeom>
          </p:spPr>
        </p:pic>
      </p:grpSp>
      <p:sp>
        <p:nvSpPr>
          <p:cNvPr id="30" name="Textplatzhalter 5">
            <a:extLst>
              <a:ext uri="{FF2B5EF4-FFF2-40B4-BE49-F238E27FC236}">
                <a16:creationId xmlns:a16="http://schemas.microsoft.com/office/drawing/2014/main" id="{61A8FC28-49AF-E12F-A9D1-3C130F6125DF}"/>
              </a:ext>
            </a:extLst>
          </p:cNvPr>
          <p:cNvSpPr>
            <a:spLocks noGrp="1"/>
          </p:cNvSpPr>
          <p:nvPr>
            <p:ph type="body" sz="quarter" idx="10"/>
          </p:nvPr>
        </p:nvSpPr>
        <p:spPr>
          <a:xfrm>
            <a:off x="6700089" y="1446050"/>
            <a:ext cx="1604719" cy="1233488"/>
          </a:xfrm>
        </p:spPr>
        <p:txBody>
          <a:bodyPr/>
          <a:lstStyle/>
          <a:p>
            <a:pPr algn="ctr"/>
            <a:r>
              <a:rPr lang="de-CH" sz="2000" dirty="0"/>
              <a:t>«Ich frage nach Schweizer Holz.»</a:t>
            </a:r>
          </a:p>
        </p:txBody>
      </p:sp>
    </p:spTree>
    <p:extLst>
      <p:ext uri="{BB962C8B-B14F-4D97-AF65-F5344CB8AC3E}">
        <p14:creationId xmlns:p14="http://schemas.microsoft.com/office/powerpoint/2010/main" val="14954568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29167E-6 3.7037E-6 L 2.29167E-6 0.00023 C 0.00026 -0.0051 0.00039 -0.00996 0.00091 -0.01482 C 0.00104 -0.0169 0.00156 -0.01899 0.00182 -0.0213 C 0.00247 -0.02894 0.0026 -0.03658 0.00364 -0.04399 C 0.00429 -0.04885 0.00508 -0.05394 0.00547 -0.0588 C 0.00612 -0.06736 0.00534 -0.07662 0.00729 -0.08473 C 0.0082 -0.08843 0.00911 -0.09236 0.01002 -0.09607 C 0.01041 -0.09769 0.01041 -0.09954 0.01094 -0.10093 C 0.01562 -0.11574 0.01198 -0.09861 0.01549 -0.11574 C 0.01614 -0.11875 0.01653 -0.12223 0.01732 -0.12547 C 0.01966 -0.13449 0.01966 -0.13149 0.02187 -0.13843 C 0.02252 -0.14028 0.02487 -0.15024 0.02643 -0.15301 C 0.02721 -0.1544 0.02825 -0.15533 0.02916 -0.15625 C 0.02956 -0.15787 0.02956 -0.15973 0.03008 -0.16111 C 0.03164 -0.16528 0.03346 -0.16667 0.03554 -0.16922 C 0.04349 -0.1794 0.03554 -0.16968 0.04206 -0.17755 C 0.04258 -0.17917 0.0431 -0.18102 0.04388 -0.18241 C 0.04492 -0.18426 0.04622 -0.18588 0.04752 -0.18727 C 0.04831 -0.18797 0.04935 -0.18843 0.05026 -0.18889 C 0.05573 -0.19074 0.0612 -0.19236 0.06666 -0.19375 C 0.07344 -0.19561 0.08008 -0.19699 0.08685 -0.19861 C 0.08893 -0.19977 0.09101 -0.20255 0.09323 -0.20186 C 0.1013 -0.19931 0.1013 -0.19445 0.10599 -0.18727 C 0.11302 -0.17662 0.11276 -0.17709 0.11797 -0.17107 C 0.11927 -0.16366 0.11797 -0.16783 0.12161 -0.16274 C 0.12435 -0.15903 0.12982 -0.15139 0.12982 -0.15116 C 0.13398 -0.14028 0.12969 -0.15255 0.13255 -0.14167 C 0.13398 -0.13611 0.13594 -0.13102 0.13711 -0.12547 C 0.13841 -0.11991 0.13971 -0.11459 0.14075 -0.10903 C 0.14114 -0.10741 0.14127 -0.10579 0.14166 -0.10417 C 0.14219 -0.10255 0.14297 -0.10093 0.14349 -0.09931 C 0.14453 -0.08149 0.14349 -0.0882 0.14544 -0.07824 L 0.14544 -0.07801 L 0.14544 -0.07824 " pathEditMode="relative" rAng="0" ptsTypes="AAAAAAAAAAAAAAAAAAAAAAAAAAAAAAAAAAA">
                                      <p:cBhvr>
                                        <p:cTn id="6" dur="2000" fill="hold"/>
                                        <p:tgtEl>
                                          <p:spTgt spid="12"/>
                                        </p:tgtEl>
                                        <p:attrNameLst>
                                          <p:attrName>ppt_x</p:attrName>
                                          <p:attrName>ppt_y</p:attrName>
                                        </p:attrNameLst>
                                      </p:cBhvr>
                                      <p:rCtr x="7266" y="-100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F3158-D75D-3678-FCCA-D40DDCF041C4}"/>
            </a:ext>
          </a:extLst>
        </p:cNvPr>
        <p:cNvGrpSpPr/>
        <p:nvPr/>
      </p:nvGrpSpPr>
      <p:grpSpPr>
        <a:xfrm>
          <a:off x="0" y="0"/>
          <a:ext cx="0" cy="0"/>
          <a:chOff x="0" y="0"/>
          <a:chExt cx="0" cy="0"/>
        </a:xfrm>
      </p:grpSpPr>
      <p:sp>
        <p:nvSpPr>
          <p:cNvPr id="2" name="Datumsplatzhalter 1">
            <a:extLst>
              <a:ext uri="{FF2B5EF4-FFF2-40B4-BE49-F238E27FC236}">
                <a16:creationId xmlns:a16="http://schemas.microsoft.com/office/drawing/2014/main" id="{1A18FA48-5C33-9EAD-7434-02067339C4AF}"/>
              </a:ext>
            </a:extLst>
          </p:cNvPr>
          <p:cNvSpPr>
            <a:spLocks noGrp="1"/>
          </p:cNvSpPr>
          <p:nvPr>
            <p:ph type="dt" sz="half" idx="2"/>
          </p:nvPr>
        </p:nvSpPr>
        <p:spPr/>
        <p:txBody>
          <a:bodyPr/>
          <a:lstStyle/>
          <a:p>
            <a:r>
              <a:rPr lang="de-DE" dirty="0"/>
              <a:t>26.04.2024</a:t>
            </a:r>
            <a:endParaRPr lang="de-CH" dirty="0"/>
          </a:p>
          <a:p>
            <a:endParaRPr lang="de-CH" dirty="0"/>
          </a:p>
        </p:txBody>
      </p:sp>
      <p:sp>
        <p:nvSpPr>
          <p:cNvPr id="3" name="Fußzeilenplatzhalter 2">
            <a:extLst>
              <a:ext uri="{FF2B5EF4-FFF2-40B4-BE49-F238E27FC236}">
                <a16:creationId xmlns:a16="http://schemas.microsoft.com/office/drawing/2014/main" id="{01C08341-FB98-5524-32C7-E2B771C4F190}"/>
              </a:ext>
            </a:extLst>
          </p:cNvPr>
          <p:cNvSpPr>
            <a:spLocks noGrp="1"/>
          </p:cNvSpPr>
          <p:nvPr>
            <p:ph type="ftr" sz="quarter" idx="3"/>
          </p:nvPr>
        </p:nvSpPr>
        <p:spPr/>
        <p:txBody>
          <a:bodyPr/>
          <a:lstStyle/>
          <a:p>
            <a:r>
              <a:rPr lang="de-CH" dirty="0"/>
              <a:t>Marketing Schweizer Holz – Industriekampagne</a:t>
            </a:r>
          </a:p>
        </p:txBody>
      </p:sp>
      <p:sp>
        <p:nvSpPr>
          <p:cNvPr id="4" name="Foliennummernplatzhalter 3">
            <a:extLst>
              <a:ext uri="{FF2B5EF4-FFF2-40B4-BE49-F238E27FC236}">
                <a16:creationId xmlns:a16="http://schemas.microsoft.com/office/drawing/2014/main" id="{94762DC3-BDF8-A33A-D5EB-D53737A669B2}"/>
              </a:ext>
            </a:extLst>
          </p:cNvPr>
          <p:cNvSpPr>
            <a:spLocks noGrp="1"/>
          </p:cNvSpPr>
          <p:nvPr>
            <p:ph type="sldNum" sz="quarter" idx="4"/>
          </p:nvPr>
        </p:nvSpPr>
        <p:spPr/>
        <p:txBody>
          <a:bodyPr/>
          <a:lstStyle/>
          <a:p>
            <a:r>
              <a:rPr lang="de-CH"/>
              <a:t>Seite </a:t>
            </a:r>
            <a:fld id="{8B3782EF-3E5A-1447-BAF7-0181E8595BB2}" type="slidenum">
              <a:rPr lang="de-CH"/>
              <a:pPr/>
              <a:t>34</a:t>
            </a:fld>
            <a:endParaRPr lang="de-CH"/>
          </a:p>
        </p:txBody>
      </p:sp>
      <p:sp>
        <p:nvSpPr>
          <p:cNvPr id="6" name="Titel 5">
            <a:extLst>
              <a:ext uri="{FF2B5EF4-FFF2-40B4-BE49-F238E27FC236}">
                <a16:creationId xmlns:a16="http://schemas.microsoft.com/office/drawing/2014/main" id="{313B2E1A-68BF-2B16-8A42-F933A274FB4C}"/>
              </a:ext>
            </a:extLst>
          </p:cNvPr>
          <p:cNvSpPr>
            <a:spLocks noGrp="1"/>
          </p:cNvSpPr>
          <p:nvPr>
            <p:ph type="title"/>
          </p:nvPr>
        </p:nvSpPr>
        <p:spPr/>
        <p:txBody>
          <a:bodyPr/>
          <a:lstStyle/>
          <a:p>
            <a:r>
              <a:rPr lang="de-DE" dirty="0"/>
              <a:t>Nächste Aktivitäten</a:t>
            </a:r>
            <a:endParaRPr lang="de-CH" dirty="0"/>
          </a:p>
        </p:txBody>
      </p:sp>
      <p:sp>
        <p:nvSpPr>
          <p:cNvPr id="7" name="Textplatzhalter 6">
            <a:extLst>
              <a:ext uri="{FF2B5EF4-FFF2-40B4-BE49-F238E27FC236}">
                <a16:creationId xmlns:a16="http://schemas.microsoft.com/office/drawing/2014/main" id="{006DB328-E7F7-F913-57E0-3C278A16A472}"/>
              </a:ext>
            </a:extLst>
          </p:cNvPr>
          <p:cNvSpPr>
            <a:spLocks noGrp="1"/>
          </p:cNvSpPr>
          <p:nvPr>
            <p:ph type="body" sz="quarter" idx="10"/>
          </p:nvPr>
        </p:nvSpPr>
        <p:spPr>
          <a:xfrm>
            <a:off x="550864" y="2219751"/>
            <a:ext cx="4497298" cy="3742009"/>
          </a:xfrm>
        </p:spPr>
        <p:txBody>
          <a:bodyPr/>
          <a:lstStyle/>
          <a:p>
            <a:r>
              <a:rPr lang="de-CH" sz="2200" b="1" dirty="0"/>
              <a:t>Kampagne Holzbau Schweiz</a:t>
            </a:r>
          </a:p>
          <a:p>
            <a:endParaRPr lang="de-CH" sz="2200" b="1" dirty="0"/>
          </a:p>
          <a:p>
            <a:r>
              <a:rPr lang="de-CH" sz="2200" dirty="0"/>
              <a:t>3. und vorerst letzte Kampagne der Trägerverbände.</a:t>
            </a:r>
          </a:p>
          <a:p>
            <a:endParaRPr lang="de-CH" sz="2200" dirty="0"/>
          </a:p>
          <a:p>
            <a:r>
              <a:rPr lang="de-CH" sz="2200" dirty="0"/>
              <a:t>Botschaft an die Holzbauer: </a:t>
            </a:r>
          </a:p>
          <a:p>
            <a:r>
              <a:rPr lang="de-CH" sz="2200" dirty="0"/>
              <a:t>Die Holzherkunft wird immer wichtiger.</a:t>
            </a:r>
          </a:p>
          <a:p>
            <a:endParaRPr lang="de-CH" dirty="0"/>
          </a:p>
        </p:txBody>
      </p:sp>
      <p:grpSp>
        <p:nvGrpSpPr>
          <p:cNvPr id="8" name="Gruppieren 7">
            <a:extLst>
              <a:ext uri="{FF2B5EF4-FFF2-40B4-BE49-F238E27FC236}">
                <a16:creationId xmlns:a16="http://schemas.microsoft.com/office/drawing/2014/main" id="{0B05D844-E7E8-6325-8E61-B302ECAC429A}"/>
              </a:ext>
            </a:extLst>
          </p:cNvPr>
          <p:cNvGrpSpPr/>
          <p:nvPr/>
        </p:nvGrpSpPr>
        <p:grpSpPr>
          <a:xfrm>
            <a:off x="5223045" y="398160"/>
            <a:ext cx="4080858" cy="597601"/>
            <a:chOff x="6348413" y="4779893"/>
            <a:chExt cx="5293691" cy="775208"/>
          </a:xfrm>
        </p:grpSpPr>
        <p:pic>
          <p:nvPicPr>
            <p:cNvPr id="13" name="Grafik 12">
              <a:extLst>
                <a:ext uri="{FF2B5EF4-FFF2-40B4-BE49-F238E27FC236}">
                  <a16:creationId xmlns:a16="http://schemas.microsoft.com/office/drawing/2014/main" id="{21532DB4-22B3-5C60-274E-67D90A8C6C81}"/>
                </a:ext>
              </a:extLst>
            </p:cNvPr>
            <p:cNvPicPr>
              <a:picLocks noChangeAspect="1"/>
            </p:cNvPicPr>
            <p:nvPr/>
          </p:nvPicPr>
          <p:blipFill rotWithShape="1">
            <a:blip r:embed="rId3"/>
            <a:srcRect l="48800" t="20729" b="17290"/>
            <a:stretch/>
          </p:blipFill>
          <p:spPr>
            <a:xfrm>
              <a:off x="9116499" y="4944963"/>
              <a:ext cx="924902" cy="480478"/>
            </a:xfrm>
            <a:prstGeom prst="rect">
              <a:avLst/>
            </a:prstGeom>
          </p:spPr>
        </p:pic>
        <p:pic>
          <p:nvPicPr>
            <p:cNvPr id="14" name="Grafik 13">
              <a:extLst>
                <a:ext uri="{FF2B5EF4-FFF2-40B4-BE49-F238E27FC236}">
                  <a16:creationId xmlns:a16="http://schemas.microsoft.com/office/drawing/2014/main" id="{BDBDD879-4BC6-F67F-F253-27BED84BEF10}"/>
                </a:ext>
              </a:extLst>
            </p:cNvPr>
            <p:cNvPicPr>
              <a:picLocks noChangeAspect="1"/>
            </p:cNvPicPr>
            <p:nvPr/>
          </p:nvPicPr>
          <p:blipFill>
            <a:blip r:embed="rId4"/>
            <a:stretch>
              <a:fillRect/>
            </a:stretch>
          </p:blipFill>
          <p:spPr>
            <a:xfrm>
              <a:off x="6348413" y="4779893"/>
              <a:ext cx="2439416" cy="775208"/>
            </a:xfrm>
            <a:prstGeom prst="rect">
              <a:avLst/>
            </a:prstGeom>
          </p:spPr>
        </p:pic>
        <p:pic>
          <p:nvPicPr>
            <p:cNvPr id="18" name="Grafik 17">
              <a:extLst>
                <a:ext uri="{FF2B5EF4-FFF2-40B4-BE49-F238E27FC236}">
                  <a16:creationId xmlns:a16="http://schemas.microsoft.com/office/drawing/2014/main" id="{299F4A8E-0161-8AE9-57BA-B707ACDB0F98}"/>
                </a:ext>
              </a:extLst>
            </p:cNvPr>
            <p:cNvPicPr>
              <a:picLocks noChangeAspect="1"/>
            </p:cNvPicPr>
            <p:nvPr/>
          </p:nvPicPr>
          <p:blipFill rotWithShape="1">
            <a:blip r:embed="rId5"/>
            <a:srcRect l="39841" t="20730" b="17138"/>
            <a:stretch/>
          </p:blipFill>
          <p:spPr>
            <a:xfrm>
              <a:off x="10337159" y="4943787"/>
              <a:ext cx="1304945" cy="481653"/>
            </a:xfrm>
            <a:prstGeom prst="rect">
              <a:avLst/>
            </a:prstGeom>
          </p:spPr>
        </p:pic>
      </p:grpSp>
      <p:sp>
        <p:nvSpPr>
          <p:cNvPr id="19" name="Textplatzhalter 6">
            <a:extLst>
              <a:ext uri="{FF2B5EF4-FFF2-40B4-BE49-F238E27FC236}">
                <a16:creationId xmlns:a16="http://schemas.microsoft.com/office/drawing/2014/main" id="{8A174AF3-9680-4285-7AAD-BA203130FF3E}"/>
              </a:ext>
            </a:extLst>
          </p:cNvPr>
          <p:cNvSpPr txBox="1">
            <a:spLocks/>
          </p:cNvSpPr>
          <p:nvPr/>
        </p:nvSpPr>
        <p:spPr>
          <a:xfrm>
            <a:off x="5549238" y="2219752"/>
            <a:ext cx="6259904" cy="3524036"/>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sz="2200" b="1" dirty="0"/>
              <a:t>Tage des Schweizer Holzes 2025</a:t>
            </a:r>
          </a:p>
          <a:p>
            <a:endParaRPr lang="de-CH" sz="2200" b="1" dirty="0"/>
          </a:p>
          <a:p>
            <a:r>
              <a:rPr lang="de-CH" sz="2200" dirty="0"/>
              <a:t>Freitag/Samstag 12. + 13. September 2025</a:t>
            </a:r>
          </a:p>
          <a:p>
            <a:endParaRPr lang="de-CH" sz="2200" dirty="0"/>
          </a:p>
          <a:p>
            <a:r>
              <a:rPr lang="de-CH" sz="2200" dirty="0"/>
              <a:t>Tage der offenen Türen Betriebe der Holzkette.</a:t>
            </a:r>
          </a:p>
        </p:txBody>
      </p:sp>
      <p:cxnSp>
        <p:nvCxnSpPr>
          <p:cNvPr id="21" name="Gerader Verbinder 20">
            <a:extLst>
              <a:ext uri="{FF2B5EF4-FFF2-40B4-BE49-F238E27FC236}">
                <a16:creationId xmlns:a16="http://schemas.microsoft.com/office/drawing/2014/main" id="{5344A41F-A129-BC7A-37D3-1DB8960A94AC}"/>
              </a:ext>
            </a:extLst>
          </p:cNvPr>
          <p:cNvCxnSpPr>
            <a:cxnSpLocks/>
          </p:cNvCxnSpPr>
          <p:nvPr/>
        </p:nvCxnSpPr>
        <p:spPr>
          <a:xfrm>
            <a:off x="5223045" y="2061287"/>
            <a:ext cx="0" cy="304242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1" name="Grafik 10">
            <a:extLst>
              <a:ext uri="{FF2B5EF4-FFF2-40B4-BE49-F238E27FC236}">
                <a16:creationId xmlns:a16="http://schemas.microsoft.com/office/drawing/2014/main" id="{C7FC940C-46F4-B061-4003-22DDAF20AB39}"/>
              </a:ext>
            </a:extLst>
          </p:cNvPr>
          <p:cNvPicPr>
            <a:picLocks noChangeAspect="1"/>
          </p:cNvPicPr>
          <p:nvPr/>
        </p:nvPicPr>
        <p:blipFill>
          <a:blip r:embed="rId6"/>
          <a:stretch>
            <a:fillRect/>
          </a:stretch>
        </p:blipFill>
        <p:spPr>
          <a:xfrm>
            <a:off x="10354272" y="1712460"/>
            <a:ext cx="1082375" cy="1000515"/>
          </a:xfrm>
          <a:prstGeom prst="rect">
            <a:avLst/>
          </a:prstGeom>
        </p:spPr>
      </p:pic>
    </p:spTree>
    <p:extLst>
      <p:ext uri="{BB962C8B-B14F-4D97-AF65-F5344CB8AC3E}">
        <p14:creationId xmlns:p14="http://schemas.microsoft.com/office/powerpoint/2010/main" val="15957119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F3158-D75D-3678-FCCA-D40DDCF041C4}"/>
            </a:ext>
          </a:extLst>
        </p:cNvPr>
        <p:cNvGrpSpPr/>
        <p:nvPr/>
      </p:nvGrpSpPr>
      <p:grpSpPr>
        <a:xfrm>
          <a:off x="0" y="0"/>
          <a:ext cx="0" cy="0"/>
          <a:chOff x="0" y="0"/>
          <a:chExt cx="0" cy="0"/>
        </a:xfrm>
      </p:grpSpPr>
      <p:sp>
        <p:nvSpPr>
          <p:cNvPr id="2" name="Datumsplatzhalter 1">
            <a:extLst>
              <a:ext uri="{FF2B5EF4-FFF2-40B4-BE49-F238E27FC236}">
                <a16:creationId xmlns:a16="http://schemas.microsoft.com/office/drawing/2014/main" id="{1A18FA48-5C33-9EAD-7434-02067339C4AF}"/>
              </a:ext>
            </a:extLst>
          </p:cNvPr>
          <p:cNvSpPr>
            <a:spLocks noGrp="1"/>
          </p:cNvSpPr>
          <p:nvPr>
            <p:ph type="dt" sz="half" idx="2"/>
          </p:nvPr>
        </p:nvSpPr>
        <p:spPr/>
        <p:txBody>
          <a:bodyPr/>
          <a:lstStyle/>
          <a:p>
            <a:r>
              <a:rPr lang="de-DE" dirty="0"/>
              <a:t>26.04.2024</a:t>
            </a:r>
            <a:endParaRPr lang="de-CH" dirty="0"/>
          </a:p>
        </p:txBody>
      </p:sp>
      <p:sp>
        <p:nvSpPr>
          <p:cNvPr id="3" name="Fußzeilenplatzhalter 2">
            <a:extLst>
              <a:ext uri="{FF2B5EF4-FFF2-40B4-BE49-F238E27FC236}">
                <a16:creationId xmlns:a16="http://schemas.microsoft.com/office/drawing/2014/main" id="{01C08341-FB98-5524-32C7-E2B771C4F190}"/>
              </a:ext>
            </a:extLst>
          </p:cNvPr>
          <p:cNvSpPr>
            <a:spLocks noGrp="1"/>
          </p:cNvSpPr>
          <p:nvPr>
            <p:ph type="ftr" sz="quarter" idx="3"/>
          </p:nvPr>
        </p:nvSpPr>
        <p:spPr/>
        <p:txBody>
          <a:bodyPr/>
          <a:lstStyle/>
          <a:p>
            <a:r>
              <a:rPr lang="de-CH" dirty="0"/>
              <a:t>Marketing Schweizer Holz – Industriekampagne</a:t>
            </a:r>
          </a:p>
        </p:txBody>
      </p:sp>
      <p:sp>
        <p:nvSpPr>
          <p:cNvPr id="4" name="Foliennummernplatzhalter 3">
            <a:extLst>
              <a:ext uri="{FF2B5EF4-FFF2-40B4-BE49-F238E27FC236}">
                <a16:creationId xmlns:a16="http://schemas.microsoft.com/office/drawing/2014/main" id="{94762DC3-BDF8-A33A-D5EB-D53737A669B2}"/>
              </a:ext>
            </a:extLst>
          </p:cNvPr>
          <p:cNvSpPr>
            <a:spLocks noGrp="1"/>
          </p:cNvSpPr>
          <p:nvPr>
            <p:ph type="sldNum" sz="quarter" idx="4"/>
          </p:nvPr>
        </p:nvSpPr>
        <p:spPr/>
        <p:txBody>
          <a:bodyPr/>
          <a:lstStyle/>
          <a:p>
            <a:r>
              <a:rPr lang="de-CH"/>
              <a:t>Seite </a:t>
            </a:r>
            <a:fld id="{8B3782EF-3E5A-1447-BAF7-0181E8595BB2}" type="slidenum">
              <a:rPr lang="de-CH"/>
              <a:pPr/>
              <a:t>35</a:t>
            </a:fld>
            <a:endParaRPr lang="de-CH"/>
          </a:p>
        </p:txBody>
      </p:sp>
      <p:sp>
        <p:nvSpPr>
          <p:cNvPr id="6" name="Titel 5">
            <a:extLst>
              <a:ext uri="{FF2B5EF4-FFF2-40B4-BE49-F238E27FC236}">
                <a16:creationId xmlns:a16="http://schemas.microsoft.com/office/drawing/2014/main" id="{313B2E1A-68BF-2B16-8A42-F933A274FB4C}"/>
              </a:ext>
            </a:extLst>
          </p:cNvPr>
          <p:cNvSpPr>
            <a:spLocks noGrp="1"/>
          </p:cNvSpPr>
          <p:nvPr>
            <p:ph type="title"/>
          </p:nvPr>
        </p:nvSpPr>
        <p:spPr/>
        <p:txBody>
          <a:bodyPr/>
          <a:lstStyle/>
          <a:p>
            <a:r>
              <a:rPr lang="de-DE" dirty="0"/>
              <a:t>Tage des Schweizer Holzes 2025</a:t>
            </a:r>
            <a:endParaRPr lang="de-CH" dirty="0"/>
          </a:p>
        </p:txBody>
      </p:sp>
      <p:grpSp>
        <p:nvGrpSpPr>
          <p:cNvPr id="8" name="Gruppieren 7">
            <a:extLst>
              <a:ext uri="{FF2B5EF4-FFF2-40B4-BE49-F238E27FC236}">
                <a16:creationId xmlns:a16="http://schemas.microsoft.com/office/drawing/2014/main" id="{0B05D844-E7E8-6325-8E61-B302ECAC429A}"/>
              </a:ext>
            </a:extLst>
          </p:cNvPr>
          <p:cNvGrpSpPr/>
          <p:nvPr/>
        </p:nvGrpSpPr>
        <p:grpSpPr>
          <a:xfrm>
            <a:off x="7222045" y="1341121"/>
            <a:ext cx="4138384" cy="597634"/>
            <a:chOff x="6348413" y="4779893"/>
            <a:chExt cx="5293691" cy="775208"/>
          </a:xfrm>
        </p:grpSpPr>
        <p:pic>
          <p:nvPicPr>
            <p:cNvPr id="13" name="Grafik 12">
              <a:extLst>
                <a:ext uri="{FF2B5EF4-FFF2-40B4-BE49-F238E27FC236}">
                  <a16:creationId xmlns:a16="http://schemas.microsoft.com/office/drawing/2014/main" id="{21532DB4-22B3-5C60-274E-67D90A8C6C81}"/>
                </a:ext>
              </a:extLst>
            </p:cNvPr>
            <p:cNvPicPr>
              <a:picLocks noChangeAspect="1"/>
            </p:cNvPicPr>
            <p:nvPr/>
          </p:nvPicPr>
          <p:blipFill rotWithShape="1">
            <a:blip r:embed="rId3"/>
            <a:srcRect l="48800" t="20729" b="17290"/>
            <a:stretch/>
          </p:blipFill>
          <p:spPr>
            <a:xfrm>
              <a:off x="9116499" y="4944963"/>
              <a:ext cx="924902" cy="480478"/>
            </a:xfrm>
            <a:prstGeom prst="rect">
              <a:avLst/>
            </a:prstGeom>
          </p:spPr>
        </p:pic>
        <p:pic>
          <p:nvPicPr>
            <p:cNvPr id="14" name="Grafik 13">
              <a:extLst>
                <a:ext uri="{FF2B5EF4-FFF2-40B4-BE49-F238E27FC236}">
                  <a16:creationId xmlns:a16="http://schemas.microsoft.com/office/drawing/2014/main" id="{BDBDD879-4BC6-F67F-F253-27BED84BEF10}"/>
                </a:ext>
              </a:extLst>
            </p:cNvPr>
            <p:cNvPicPr>
              <a:picLocks noChangeAspect="1"/>
            </p:cNvPicPr>
            <p:nvPr/>
          </p:nvPicPr>
          <p:blipFill>
            <a:blip r:embed="rId4"/>
            <a:stretch>
              <a:fillRect/>
            </a:stretch>
          </p:blipFill>
          <p:spPr>
            <a:xfrm>
              <a:off x="6348413" y="4779893"/>
              <a:ext cx="2439416" cy="775208"/>
            </a:xfrm>
            <a:prstGeom prst="rect">
              <a:avLst/>
            </a:prstGeom>
          </p:spPr>
        </p:pic>
        <p:pic>
          <p:nvPicPr>
            <p:cNvPr id="18" name="Grafik 17">
              <a:extLst>
                <a:ext uri="{FF2B5EF4-FFF2-40B4-BE49-F238E27FC236}">
                  <a16:creationId xmlns:a16="http://schemas.microsoft.com/office/drawing/2014/main" id="{299F4A8E-0161-8AE9-57BA-B707ACDB0F98}"/>
                </a:ext>
              </a:extLst>
            </p:cNvPr>
            <p:cNvPicPr>
              <a:picLocks noChangeAspect="1"/>
            </p:cNvPicPr>
            <p:nvPr/>
          </p:nvPicPr>
          <p:blipFill rotWithShape="1">
            <a:blip r:embed="rId5"/>
            <a:srcRect l="39841" t="20730" b="17138"/>
            <a:stretch/>
          </p:blipFill>
          <p:spPr>
            <a:xfrm>
              <a:off x="10337159" y="4943787"/>
              <a:ext cx="1304945" cy="481653"/>
            </a:xfrm>
            <a:prstGeom prst="rect">
              <a:avLst/>
            </a:prstGeom>
          </p:spPr>
        </p:pic>
      </p:grpSp>
      <p:sp>
        <p:nvSpPr>
          <p:cNvPr id="19" name="Textplatzhalter 6">
            <a:extLst>
              <a:ext uri="{FF2B5EF4-FFF2-40B4-BE49-F238E27FC236}">
                <a16:creationId xmlns:a16="http://schemas.microsoft.com/office/drawing/2014/main" id="{8A174AF3-9680-4285-7AAD-BA203130FF3E}"/>
              </a:ext>
            </a:extLst>
          </p:cNvPr>
          <p:cNvSpPr txBox="1">
            <a:spLocks/>
          </p:cNvSpPr>
          <p:nvPr/>
        </p:nvSpPr>
        <p:spPr>
          <a:xfrm>
            <a:off x="550864" y="1452939"/>
            <a:ext cx="6095200" cy="3606741"/>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sz="2200" b="1" dirty="0"/>
              <a:t>Freitag/Samstag 12. + 13. September 2025</a:t>
            </a:r>
          </a:p>
          <a:p>
            <a:endParaRPr lang="de-CH" sz="2200" dirty="0"/>
          </a:p>
          <a:p>
            <a:r>
              <a:rPr lang="de-CH" sz="2200" dirty="0"/>
              <a:t>Tage der offenen Türen Betriebe der Holzkette.</a:t>
            </a:r>
          </a:p>
          <a:p>
            <a:endParaRPr lang="de-CH" sz="2200" dirty="0"/>
          </a:p>
          <a:p>
            <a:r>
              <a:rPr lang="de-CH" sz="2200" dirty="0"/>
              <a:t>Analog 2017, jedoch mit einer grösseren </a:t>
            </a:r>
            <a:r>
              <a:rPr lang="de-CH" sz="2200" b="1" dirty="0"/>
              <a:t>medialen Begleitung.</a:t>
            </a:r>
          </a:p>
        </p:txBody>
      </p:sp>
      <p:sp>
        <p:nvSpPr>
          <p:cNvPr id="10" name="Textfeld 9">
            <a:extLst>
              <a:ext uri="{FF2B5EF4-FFF2-40B4-BE49-F238E27FC236}">
                <a16:creationId xmlns:a16="http://schemas.microsoft.com/office/drawing/2014/main" id="{C60CE590-C5F9-79B0-44DD-227009A81214}"/>
              </a:ext>
            </a:extLst>
          </p:cNvPr>
          <p:cNvSpPr txBox="1"/>
          <p:nvPr/>
        </p:nvSpPr>
        <p:spPr>
          <a:xfrm>
            <a:off x="1241659" y="5322471"/>
            <a:ext cx="9235440" cy="1015663"/>
          </a:xfrm>
          <a:prstGeom prst="rect">
            <a:avLst/>
          </a:prstGeom>
          <a:noFill/>
        </p:spPr>
        <p:txBody>
          <a:bodyPr wrap="square" rtlCol="0">
            <a:spAutoFit/>
          </a:bodyPr>
          <a:lstStyle/>
          <a:p>
            <a:pPr algn="r"/>
            <a:r>
              <a:rPr lang="de-CH" sz="3600" dirty="0">
                <a:ln w="0"/>
                <a:solidFill>
                  <a:schemeClr val="bg1"/>
                </a:solidFill>
                <a:effectLst>
                  <a:outerShdw blurRad="38100" dist="25400" dir="5400000" algn="ctr" rotWithShape="0">
                    <a:srgbClr val="6E747A">
                      <a:alpha val="43000"/>
                    </a:srgbClr>
                  </a:outerShdw>
                </a:effectLst>
                <a:highlight>
                  <a:srgbClr val="FF0000"/>
                </a:highlight>
              </a:rPr>
              <a:t>www.holz-bois-legno.ch/schweizerholz2025</a:t>
            </a:r>
          </a:p>
          <a:p>
            <a:endParaRPr lang="de-CH" sz="2400" dirty="0">
              <a:highlight>
                <a:srgbClr val="FF0000"/>
              </a:highlight>
            </a:endParaRPr>
          </a:p>
        </p:txBody>
      </p:sp>
      <p:sp>
        <p:nvSpPr>
          <p:cNvPr id="12" name="Textfeld 11">
            <a:extLst>
              <a:ext uri="{FF2B5EF4-FFF2-40B4-BE49-F238E27FC236}">
                <a16:creationId xmlns:a16="http://schemas.microsoft.com/office/drawing/2014/main" id="{AA140B31-E6BE-7354-1A42-30D8A6B20FDC}"/>
              </a:ext>
            </a:extLst>
          </p:cNvPr>
          <p:cNvSpPr txBox="1"/>
          <p:nvPr/>
        </p:nvSpPr>
        <p:spPr>
          <a:xfrm>
            <a:off x="427520" y="4358787"/>
            <a:ext cx="6095200" cy="769441"/>
          </a:xfrm>
          <a:prstGeom prst="rect">
            <a:avLst/>
          </a:prstGeom>
          <a:noFill/>
        </p:spPr>
        <p:txBody>
          <a:bodyPr wrap="square" rtlCol="0">
            <a:spAutoFit/>
          </a:bodyPr>
          <a:lstStyle/>
          <a:p>
            <a:r>
              <a:rPr lang="de-CH" sz="2200" dirty="0">
                <a:solidFill>
                  <a:schemeClr val="accent1"/>
                </a:solidFill>
              </a:rPr>
              <a:t>Infos für die interessierte Betriebe und  unverbindliche Anmeldung (</a:t>
            </a:r>
            <a:r>
              <a:rPr lang="de-CH" sz="2200" b="1" dirty="0">
                <a:solidFill>
                  <a:schemeClr val="accent1"/>
                </a:solidFill>
              </a:rPr>
              <a:t>Gruppenbildung</a:t>
            </a:r>
            <a:r>
              <a:rPr lang="de-CH" sz="2200" dirty="0">
                <a:solidFill>
                  <a:schemeClr val="accent1"/>
                </a:solidFill>
              </a:rPr>
              <a:t>):</a:t>
            </a:r>
          </a:p>
        </p:txBody>
      </p:sp>
      <p:pic>
        <p:nvPicPr>
          <p:cNvPr id="16" name="Grafik 15" descr="Nach rechts zeigender Finger, Handrücken Silhouette">
            <a:extLst>
              <a:ext uri="{FF2B5EF4-FFF2-40B4-BE49-F238E27FC236}">
                <a16:creationId xmlns:a16="http://schemas.microsoft.com/office/drawing/2014/main" id="{8559238B-60A8-C2C0-E587-5EED80D948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9156" y="5267222"/>
            <a:ext cx="914400" cy="914400"/>
          </a:xfrm>
          <a:prstGeom prst="rect">
            <a:avLst/>
          </a:prstGeom>
        </p:spPr>
      </p:pic>
      <p:pic>
        <p:nvPicPr>
          <p:cNvPr id="20" name="Grafik 19">
            <a:extLst>
              <a:ext uri="{FF2B5EF4-FFF2-40B4-BE49-F238E27FC236}">
                <a16:creationId xmlns:a16="http://schemas.microsoft.com/office/drawing/2014/main" id="{80CEA5F3-6C1E-71FF-4F56-5B14F225236D}"/>
              </a:ext>
            </a:extLst>
          </p:cNvPr>
          <p:cNvPicPr>
            <a:picLocks noChangeAspect="1"/>
          </p:cNvPicPr>
          <p:nvPr/>
        </p:nvPicPr>
        <p:blipFill>
          <a:blip r:embed="rId8"/>
          <a:stretch>
            <a:fillRect/>
          </a:stretch>
        </p:blipFill>
        <p:spPr>
          <a:xfrm>
            <a:off x="7222045" y="2195410"/>
            <a:ext cx="4419093" cy="2849073"/>
          </a:xfrm>
          <a:prstGeom prst="rect">
            <a:avLst/>
          </a:prstGeom>
        </p:spPr>
      </p:pic>
    </p:spTree>
    <p:extLst>
      <p:ext uri="{BB962C8B-B14F-4D97-AF65-F5344CB8AC3E}">
        <p14:creationId xmlns:p14="http://schemas.microsoft.com/office/powerpoint/2010/main" val="481102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832581CB-827D-944B-9761-6F5DAF71C73A}"/>
              </a:ext>
            </a:extLst>
          </p:cNvPr>
          <p:cNvSpPr>
            <a:spLocks noGrp="1"/>
          </p:cNvSpPr>
          <p:nvPr>
            <p:ph type="pic" sz="quarter" idx="11"/>
          </p:nvPr>
        </p:nvSpPr>
        <p:spPr/>
        <p:txBody>
          <a:bodyPr/>
          <a:lstStyle/>
          <a:p>
            <a:endParaRPr lang="de-CH"/>
          </a:p>
        </p:txBody>
      </p:sp>
      <p:pic>
        <p:nvPicPr>
          <p:cNvPr id="9" name="Bildplatzhalter 3">
            <a:extLst>
              <a:ext uri="{FF2B5EF4-FFF2-40B4-BE49-F238E27FC236}">
                <a16:creationId xmlns:a16="http://schemas.microsoft.com/office/drawing/2014/main" id="{25B97E8A-CEB1-B44B-805F-DB3F86BF9A57}"/>
              </a:ext>
            </a:extLst>
          </p:cNvPr>
          <p:cNvPicPr>
            <a:picLocks noChangeAspect="1"/>
          </p:cNvPicPr>
          <p:nvPr/>
        </p:nvPicPr>
        <p:blipFill>
          <a:blip r:embed="rId3"/>
          <a:srcRect/>
          <a:stretch/>
        </p:blipFill>
        <p:spPr>
          <a:xfrm>
            <a:off x="0" y="428"/>
            <a:ext cx="12191999" cy="6857142"/>
          </a:xfrm>
          <a:prstGeom prst="rect">
            <a:avLst/>
          </a:prstGeom>
        </p:spPr>
      </p:pic>
      <p:sp>
        <p:nvSpPr>
          <p:cNvPr id="13" name="Textplatzhalter 6">
            <a:extLst>
              <a:ext uri="{FF2B5EF4-FFF2-40B4-BE49-F238E27FC236}">
                <a16:creationId xmlns:a16="http://schemas.microsoft.com/office/drawing/2014/main" id="{661808BC-AD37-BA49-8C64-29872D769575}"/>
              </a:ext>
            </a:extLst>
          </p:cNvPr>
          <p:cNvSpPr txBox="1">
            <a:spLocks/>
          </p:cNvSpPr>
          <p:nvPr/>
        </p:nvSpPr>
        <p:spPr>
          <a:xfrm>
            <a:off x="4696029" y="858645"/>
            <a:ext cx="6945108" cy="5091306"/>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5080"/>
            <a:r>
              <a:rPr lang="de-DE" sz="4000" spc="-5" dirty="0">
                <a:cs typeface="Arial"/>
              </a:rPr>
              <a:t>Herzlichen Dank für Ihre Aufmerksamkeit.</a:t>
            </a:r>
          </a:p>
          <a:p>
            <a:pPr marR="5080"/>
            <a:endParaRPr lang="de-DE" sz="4000" spc="-5" dirty="0">
              <a:cs typeface="Arial"/>
            </a:endParaRPr>
          </a:p>
          <a:p>
            <a:pPr marR="5080"/>
            <a:r>
              <a:rPr lang="de-DE" sz="4000" spc="-5" dirty="0">
                <a:cs typeface="Arial"/>
              </a:rPr>
              <a:t>Fragen?</a:t>
            </a:r>
          </a:p>
        </p:txBody>
      </p:sp>
      <p:grpSp>
        <p:nvGrpSpPr>
          <p:cNvPr id="2" name="Gruppieren 1">
            <a:extLst>
              <a:ext uri="{FF2B5EF4-FFF2-40B4-BE49-F238E27FC236}">
                <a16:creationId xmlns:a16="http://schemas.microsoft.com/office/drawing/2014/main" id="{E56C369A-8DE2-6764-3601-DC22B9C2ABC1}"/>
              </a:ext>
            </a:extLst>
          </p:cNvPr>
          <p:cNvGrpSpPr/>
          <p:nvPr/>
        </p:nvGrpSpPr>
        <p:grpSpPr>
          <a:xfrm>
            <a:off x="6348413" y="4779893"/>
            <a:ext cx="5293691" cy="775208"/>
            <a:chOff x="6348413" y="4779893"/>
            <a:chExt cx="5293691" cy="775208"/>
          </a:xfrm>
        </p:grpSpPr>
        <p:pic>
          <p:nvPicPr>
            <p:cNvPr id="14" name="Grafik 13">
              <a:extLst>
                <a:ext uri="{FF2B5EF4-FFF2-40B4-BE49-F238E27FC236}">
                  <a16:creationId xmlns:a16="http://schemas.microsoft.com/office/drawing/2014/main" id="{8969F4CF-65CE-AB43-AF5D-495A2B77B592}"/>
                </a:ext>
              </a:extLst>
            </p:cNvPr>
            <p:cNvPicPr>
              <a:picLocks noChangeAspect="1"/>
            </p:cNvPicPr>
            <p:nvPr/>
          </p:nvPicPr>
          <p:blipFill rotWithShape="1">
            <a:blip r:embed="rId4"/>
            <a:srcRect l="48800" t="20729" b="17290"/>
            <a:stretch/>
          </p:blipFill>
          <p:spPr>
            <a:xfrm>
              <a:off x="9116499" y="4944963"/>
              <a:ext cx="924902" cy="480478"/>
            </a:xfrm>
            <a:prstGeom prst="rect">
              <a:avLst/>
            </a:prstGeom>
          </p:spPr>
        </p:pic>
        <p:pic>
          <p:nvPicPr>
            <p:cNvPr id="15" name="Grafik 14">
              <a:extLst>
                <a:ext uri="{FF2B5EF4-FFF2-40B4-BE49-F238E27FC236}">
                  <a16:creationId xmlns:a16="http://schemas.microsoft.com/office/drawing/2014/main" id="{543B7159-6BCD-9840-93E8-D594020C0E2E}"/>
                </a:ext>
              </a:extLst>
            </p:cNvPr>
            <p:cNvPicPr>
              <a:picLocks noChangeAspect="1"/>
            </p:cNvPicPr>
            <p:nvPr/>
          </p:nvPicPr>
          <p:blipFill>
            <a:blip r:embed="rId5"/>
            <a:stretch>
              <a:fillRect/>
            </a:stretch>
          </p:blipFill>
          <p:spPr>
            <a:xfrm>
              <a:off x="6348413" y="4779893"/>
              <a:ext cx="2439416" cy="775208"/>
            </a:xfrm>
            <a:prstGeom prst="rect">
              <a:avLst/>
            </a:prstGeom>
          </p:spPr>
        </p:pic>
        <p:pic>
          <p:nvPicPr>
            <p:cNvPr id="16" name="Grafik 15">
              <a:extLst>
                <a:ext uri="{FF2B5EF4-FFF2-40B4-BE49-F238E27FC236}">
                  <a16:creationId xmlns:a16="http://schemas.microsoft.com/office/drawing/2014/main" id="{F330F852-6A14-FE4B-B3C9-084E39597A2B}"/>
                </a:ext>
              </a:extLst>
            </p:cNvPr>
            <p:cNvPicPr>
              <a:picLocks noChangeAspect="1"/>
            </p:cNvPicPr>
            <p:nvPr/>
          </p:nvPicPr>
          <p:blipFill rotWithShape="1">
            <a:blip r:embed="rId6"/>
            <a:srcRect l="39841" t="20730" b="17138"/>
            <a:stretch/>
          </p:blipFill>
          <p:spPr>
            <a:xfrm>
              <a:off x="10337159" y="4943787"/>
              <a:ext cx="1304945" cy="481653"/>
            </a:xfrm>
            <a:prstGeom prst="rect">
              <a:avLst/>
            </a:prstGeom>
          </p:spPr>
        </p:pic>
      </p:grpSp>
      <p:pic>
        <p:nvPicPr>
          <p:cNvPr id="8" name="Grafik 7" descr="Ein Bild, das Schrift, Text, Grafiken, Screenshot enthält.&#10;&#10;Automatisch generierte Beschreibung">
            <a:extLst>
              <a:ext uri="{FF2B5EF4-FFF2-40B4-BE49-F238E27FC236}">
                <a16:creationId xmlns:a16="http://schemas.microsoft.com/office/drawing/2014/main" id="{CDB155AE-7352-ECF7-6B07-4C6F40BC94B0}"/>
              </a:ext>
            </a:extLst>
          </p:cNvPr>
          <p:cNvPicPr>
            <a:picLocks noChangeAspect="1"/>
          </p:cNvPicPr>
          <p:nvPr/>
        </p:nvPicPr>
        <p:blipFill>
          <a:blip r:embed="rId7"/>
          <a:stretch>
            <a:fillRect/>
          </a:stretch>
        </p:blipFill>
        <p:spPr>
          <a:xfrm>
            <a:off x="4696029" y="4403558"/>
            <a:ext cx="1147559" cy="1151543"/>
          </a:xfrm>
          <a:prstGeom prst="rect">
            <a:avLst/>
          </a:prstGeom>
        </p:spPr>
      </p:pic>
    </p:spTree>
    <p:extLst>
      <p:ext uri="{BB962C8B-B14F-4D97-AF65-F5344CB8AC3E}">
        <p14:creationId xmlns:p14="http://schemas.microsoft.com/office/powerpoint/2010/main" val="6154123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7AE6E43-DD9F-22BF-2E87-9BFE2F01C18B}"/>
              </a:ext>
            </a:extLst>
          </p:cNvPr>
          <p:cNvSpPr>
            <a:spLocks noGrp="1"/>
          </p:cNvSpPr>
          <p:nvPr>
            <p:ph type="dt" sz="half" idx="2"/>
          </p:nvPr>
        </p:nvSpPr>
        <p:spPr/>
        <p:txBody>
          <a:bodyPr/>
          <a:lstStyle/>
          <a:p>
            <a:r>
              <a:rPr lang="de-DE" dirty="0"/>
              <a:t>26.04.2024</a:t>
            </a:r>
            <a:endParaRPr lang="de-CH" dirty="0"/>
          </a:p>
          <a:p>
            <a:endParaRPr lang="de-CH" dirty="0"/>
          </a:p>
        </p:txBody>
      </p:sp>
      <p:sp>
        <p:nvSpPr>
          <p:cNvPr id="3" name="Fußzeilenplatzhalter 2">
            <a:extLst>
              <a:ext uri="{FF2B5EF4-FFF2-40B4-BE49-F238E27FC236}">
                <a16:creationId xmlns:a16="http://schemas.microsoft.com/office/drawing/2014/main" id="{18FFE7C3-492F-623C-87F0-B6BE3C771076}"/>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71ED8EC2-111A-E6D2-A169-F932EC368B4F}"/>
              </a:ext>
            </a:extLst>
          </p:cNvPr>
          <p:cNvSpPr>
            <a:spLocks noGrp="1"/>
          </p:cNvSpPr>
          <p:nvPr>
            <p:ph type="sldNum" sz="quarter" idx="4"/>
          </p:nvPr>
        </p:nvSpPr>
        <p:spPr/>
        <p:txBody>
          <a:bodyPr/>
          <a:lstStyle/>
          <a:p>
            <a:r>
              <a:rPr lang="de-CH"/>
              <a:t>Seite </a:t>
            </a:r>
            <a:fld id="{8B3782EF-3E5A-1447-BAF7-0181E8595BB2}" type="slidenum">
              <a:rPr lang="de-CH" smtClean="0"/>
              <a:pPr/>
              <a:t>4</a:t>
            </a:fld>
            <a:endParaRPr lang="de-CH"/>
          </a:p>
        </p:txBody>
      </p:sp>
      <p:sp>
        <p:nvSpPr>
          <p:cNvPr id="5" name="Titel 4">
            <a:extLst>
              <a:ext uri="{FF2B5EF4-FFF2-40B4-BE49-F238E27FC236}">
                <a16:creationId xmlns:a16="http://schemas.microsoft.com/office/drawing/2014/main" id="{144EE213-98F8-F4A0-F57D-91430AFE2295}"/>
              </a:ext>
            </a:extLst>
          </p:cNvPr>
          <p:cNvSpPr>
            <a:spLocks noGrp="1"/>
          </p:cNvSpPr>
          <p:nvPr>
            <p:ph type="title"/>
          </p:nvPr>
        </p:nvSpPr>
        <p:spPr>
          <a:xfrm>
            <a:off x="550864" y="478972"/>
            <a:ext cx="8211172" cy="1233488"/>
          </a:xfrm>
        </p:spPr>
        <p:txBody>
          <a:bodyPr/>
          <a:lstStyle/>
          <a:p>
            <a:r>
              <a:rPr lang="de-CH" dirty="0"/>
              <a:t>Marketing Schweizer Holz (MSH):</a:t>
            </a:r>
            <a:br>
              <a:rPr lang="de-CH" dirty="0"/>
            </a:br>
            <a:r>
              <a:rPr lang="de-CH" dirty="0"/>
              <a:t>Wer ist das?</a:t>
            </a:r>
          </a:p>
        </p:txBody>
      </p:sp>
      <p:sp>
        <p:nvSpPr>
          <p:cNvPr id="6" name="Textplatzhalter 5">
            <a:extLst>
              <a:ext uri="{FF2B5EF4-FFF2-40B4-BE49-F238E27FC236}">
                <a16:creationId xmlns:a16="http://schemas.microsoft.com/office/drawing/2014/main" id="{59D62A0A-B534-F755-0F82-F12C41623AC9}"/>
              </a:ext>
            </a:extLst>
          </p:cNvPr>
          <p:cNvSpPr>
            <a:spLocks noGrp="1"/>
          </p:cNvSpPr>
          <p:nvPr>
            <p:ph type="body" sz="quarter" idx="10"/>
          </p:nvPr>
        </p:nvSpPr>
        <p:spPr>
          <a:xfrm>
            <a:off x="5062251" y="1712294"/>
            <a:ext cx="6417096" cy="4438296"/>
          </a:xfrm>
        </p:spPr>
        <p:txBody>
          <a:bodyPr/>
          <a:lstStyle/>
          <a:p>
            <a:pPr algn="l">
              <a:lnSpc>
                <a:spcPct val="150000"/>
              </a:lnSpc>
            </a:pPr>
            <a:r>
              <a:rPr lang="de-CH" sz="2000" b="1" dirty="0"/>
              <a:t>Ständige Projektgruppe (Führung MSH)</a:t>
            </a:r>
          </a:p>
          <a:p>
            <a:pPr algn="l">
              <a:lnSpc>
                <a:spcPct val="150000"/>
              </a:lnSpc>
              <a:buFont typeface="Arial" panose="020B0604020202020204" pitchFamily="34" charset="0"/>
              <a:buChar char="•"/>
            </a:pPr>
            <a:r>
              <a:rPr lang="de-CH" sz="2000" dirty="0"/>
              <a:t> Sandra Burlet, Lignum</a:t>
            </a:r>
          </a:p>
          <a:p>
            <a:pPr>
              <a:lnSpc>
                <a:spcPct val="150000"/>
              </a:lnSpc>
              <a:buFont typeface="Arial" panose="020B0604020202020204" pitchFamily="34" charset="0"/>
              <a:buChar char="•"/>
            </a:pPr>
            <a:r>
              <a:rPr lang="de-CH" sz="2000" dirty="0"/>
              <a:t> Paolo Camin (ad </a:t>
            </a:r>
            <a:r>
              <a:rPr lang="de-CH" sz="2000" dirty="0" err="1"/>
              <a:t>interim</a:t>
            </a:r>
            <a:r>
              <a:rPr lang="de-CH" sz="2000" dirty="0"/>
              <a:t>), </a:t>
            </a:r>
            <a:r>
              <a:rPr lang="de-CH" sz="2000" dirty="0" err="1"/>
              <a:t>WaldSchweiz</a:t>
            </a:r>
            <a:endParaRPr lang="de-CH" sz="2000" dirty="0"/>
          </a:p>
          <a:p>
            <a:pPr>
              <a:lnSpc>
                <a:spcPct val="150000"/>
              </a:lnSpc>
              <a:buFont typeface="Arial" panose="020B0604020202020204" pitchFamily="34" charset="0"/>
              <a:buChar char="•"/>
            </a:pPr>
            <a:r>
              <a:rPr lang="de-CH" sz="2000" dirty="0"/>
              <a:t> Michael Gautschi, Holzindustrie Schweiz</a:t>
            </a:r>
          </a:p>
          <a:p>
            <a:pPr>
              <a:lnSpc>
                <a:spcPct val="150000"/>
              </a:lnSpc>
              <a:buFont typeface="Arial" panose="020B0604020202020204" pitchFamily="34" charset="0"/>
              <a:buChar char="•"/>
            </a:pPr>
            <a:r>
              <a:rPr lang="de-CH" sz="2000" dirty="0"/>
              <a:t> Daniel Ingold, Lignum Office </a:t>
            </a:r>
            <a:r>
              <a:rPr lang="de-CH" sz="2000" dirty="0" err="1"/>
              <a:t>romand</a:t>
            </a:r>
            <a:endParaRPr lang="de-CH" sz="2000" dirty="0"/>
          </a:p>
          <a:p>
            <a:pPr>
              <a:lnSpc>
                <a:spcPct val="150000"/>
              </a:lnSpc>
              <a:buFont typeface="Arial" panose="020B0604020202020204" pitchFamily="34" charset="0"/>
              <a:buChar char="•"/>
            </a:pPr>
            <a:r>
              <a:rPr lang="de-CH" sz="2000" dirty="0"/>
              <a:t> Gabriela Schlumpf, Holzbau Schweiz</a:t>
            </a:r>
          </a:p>
          <a:p>
            <a:pPr algn="l">
              <a:lnSpc>
                <a:spcPct val="150000"/>
              </a:lnSpc>
              <a:buFont typeface="Arial" panose="020B0604020202020204" pitchFamily="34" charset="0"/>
              <a:buChar char="•"/>
            </a:pPr>
            <a:r>
              <a:rPr lang="de-CH" sz="2000" dirty="0"/>
              <a:t> Claire-Lise Suter, Bundesamt für Umwelt</a:t>
            </a:r>
            <a:br>
              <a:rPr lang="de-CH" sz="2000" dirty="0"/>
            </a:br>
            <a:endParaRPr lang="de-CH" sz="1000" dirty="0"/>
          </a:p>
          <a:p>
            <a:pPr algn="l">
              <a:lnSpc>
                <a:spcPct val="150000"/>
              </a:lnSpc>
            </a:pPr>
            <a:r>
              <a:rPr lang="de-CH" sz="2000" b="1" dirty="0"/>
              <a:t>Operative Leitung</a:t>
            </a:r>
          </a:p>
          <a:p>
            <a:pPr marL="342900" indent="-342900" algn="l">
              <a:lnSpc>
                <a:spcPct val="150000"/>
              </a:lnSpc>
              <a:buFont typeface="Arial" panose="020B0604020202020204" pitchFamily="34" charset="0"/>
              <a:buChar char="•"/>
            </a:pPr>
            <a:r>
              <a:rPr lang="de-CH" sz="2000" dirty="0"/>
              <a:t>Christoph Spinnler</a:t>
            </a:r>
          </a:p>
        </p:txBody>
      </p:sp>
      <p:sp>
        <p:nvSpPr>
          <p:cNvPr id="7" name="Textplatzhalter 5">
            <a:extLst>
              <a:ext uri="{FF2B5EF4-FFF2-40B4-BE49-F238E27FC236}">
                <a16:creationId xmlns:a16="http://schemas.microsoft.com/office/drawing/2014/main" id="{92B0682F-A602-CA3A-CC4C-4DE35E00AAC8}"/>
              </a:ext>
            </a:extLst>
          </p:cNvPr>
          <p:cNvSpPr txBox="1">
            <a:spLocks/>
          </p:cNvSpPr>
          <p:nvPr/>
        </p:nvSpPr>
        <p:spPr>
          <a:xfrm>
            <a:off x="596479" y="1701791"/>
            <a:ext cx="3324724" cy="427416"/>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de-CH" sz="2000" b="1" dirty="0"/>
              <a:t>Partnerverbände</a:t>
            </a:r>
          </a:p>
        </p:txBody>
      </p:sp>
      <p:pic>
        <p:nvPicPr>
          <p:cNvPr id="9" name="Grafik 8">
            <a:extLst>
              <a:ext uri="{FF2B5EF4-FFF2-40B4-BE49-F238E27FC236}">
                <a16:creationId xmlns:a16="http://schemas.microsoft.com/office/drawing/2014/main" id="{E22D3E7E-40FD-5238-3A37-9F87664540D0}"/>
              </a:ext>
            </a:extLst>
          </p:cNvPr>
          <p:cNvPicPr>
            <a:picLocks noChangeAspect="1"/>
          </p:cNvPicPr>
          <p:nvPr/>
        </p:nvPicPr>
        <p:blipFill>
          <a:blip r:embed="rId3"/>
          <a:stretch>
            <a:fillRect/>
          </a:stretch>
        </p:blipFill>
        <p:spPr>
          <a:xfrm>
            <a:off x="596479" y="2299242"/>
            <a:ext cx="2956482" cy="3524540"/>
          </a:xfrm>
          <a:prstGeom prst="rect">
            <a:avLst/>
          </a:prstGeom>
        </p:spPr>
      </p:pic>
    </p:spTree>
    <p:extLst>
      <p:ext uri="{BB962C8B-B14F-4D97-AF65-F5344CB8AC3E}">
        <p14:creationId xmlns:p14="http://schemas.microsoft.com/office/powerpoint/2010/main" val="33459076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7AE6E43-DD9F-22BF-2E87-9BFE2F01C18B}"/>
              </a:ext>
            </a:extLst>
          </p:cNvPr>
          <p:cNvSpPr>
            <a:spLocks noGrp="1"/>
          </p:cNvSpPr>
          <p:nvPr>
            <p:ph type="dt" sz="half" idx="2"/>
          </p:nvPr>
        </p:nvSpPr>
        <p:spPr/>
        <p:txBody>
          <a:bodyPr/>
          <a:lstStyle/>
          <a:p>
            <a:r>
              <a:rPr lang="de-DE" dirty="0"/>
              <a:t>26.04.2024</a:t>
            </a:r>
            <a:endParaRPr lang="de-CH" dirty="0"/>
          </a:p>
          <a:p>
            <a:endParaRPr lang="de-CH" dirty="0"/>
          </a:p>
        </p:txBody>
      </p:sp>
      <p:sp>
        <p:nvSpPr>
          <p:cNvPr id="3" name="Fußzeilenplatzhalter 2">
            <a:extLst>
              <a:ext uri="{FF2B5EF4-FFF2-40B4-BE49-F238E27FC236}">
                <a16:creationId xmlns:a16="http://schemas.microsoft.com/office/drawing/2014/main" id="{18FFE7C3-492F-623C-87F0-B6BE3C771076}"/>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71ED8EC2-111A-E6D2-A169-F932EC368B4F}"/>
              </a:ext>
            </a:extLst>
          </p:cNvPr>
          <p:cNvSpPr>
            <a:spLocks noGrp="1"/>
          </p:cNvSpPr>
          <p:nvPr>
            <p:ph type="sldNum" sz="quarter" idx="4"/>
          </p:nvPr>
        </p:nvSpPr>
        <p:spPr/>
        <p:txBody>
          <a:bodyPr/>
          <a:lstStyle/>
          <a:p>
            <a:r>
              <a:rPr lang="de-CH"/>
              <a:t>Seite </a:t>
            </a:r>
            <a:fld id="{8B3782EF-3E5A-1447-BAF7-0181E8595BB2}" type="slidenum">
              <a:rPr lang="de-CH" smtClean="0"/>
              <a:pPr/>
              <a:t>5</a:t>
            </a:fld>
            <a:endParaRPr lang="de-CH"/>
          </a:p>
        </p:txBody>
      </p:sp>
      <p:sp>
        <p:nvSpPr>
          <p:cNvPr id="5" name="Titel 4">
            <a:extLst>
              <a:ext uri="{FF2B5EF4-FFF2-40B4-BE49-F238E27FC236}">
                <a16:creationId xmlns:a16="http://schemas.microsoft.com/office/drawing/2014/main" id="{144EE213-98F8-F4A0-F57D-91430AFE2295}"/>
              </a:ext>
            </a:extLst>
          </p:cNvPr>
          <p:cNvSpPr>
            <a:spLocks noGrp="1"/>
          </p:cNvSpPr>
          <p:nvPr>
            <p:ph type="title"/>
          </p:nvPr>
        </p:nvSpPr>
        <p:spPr>
          <a:xfrm>
            <a:off x="550864" y="478972"/>
            <a:ext cx="8211172" cy="1233488"/>
          </a:xfrm>
        </p:spPr>
        <p:txBody>
          <a:bodyPr/>
          <a:lstStyle/>
          <a:p>
            <a:r>
              <a:rPr lang="de-CH" dirty="0"/>
              <a:t>Marketing Schweizer Holz (MSH)</a:t>
            </a:r>
            <a:br>
              <a:rPr lang="de-CH" dirty="0"/>
            </a:br>
            <a:r>
              <a:rPr lang="de-CH" dirty="0"/>
              <a:t>Wer ist das?</a:t>
            </a:r>
          </a:p>
        </p:txBody>
      </p:sp>
      <p:sp>
        <p:nvSpPr>
          <p:cNvPr id="6" name="Textplatzhalter 5">
            <a:extLst>
              <a:ext uri="{FF2B5EF4-FFF2-40B4-BE49-F238E27FC236}">
                <a16:creationId xmlns:a16="http://schemas.microsoft.com/office/drawing/2014/main" id="{59D62A0A-B534-F755-0F82-F12C41623AC9}"/>
              </a:ext>
            </a:extLst>
          </p:cNvPr>
          <p:cNvSpPr>
            <a:spLocks noGrp="1"/>
          </p:cNvSpPr>
          <p:nvPr>
            <p:ph type="body" sz="quarter" idx="10"/>
          </p:nvPr>
        </p:nvSpPr>
        <p:spPr>
          <a:xfrm>
            <a:off x="550864" y="2168525"/>
            <a:ext cx="6417096" cy="439593"/>
          </a:xfrm>
        </p:spPr>
        <p:txBody>
          <a:bodyPr/>
          <a:lstStyle/>
          <a:p>
            <a:r>
              <a:rPr lang="de-CH" sz="2400" b="1" dirty="0"/>
              <a:t>Total 638 </a:t>
            </a:r>
            <a:r>
              <a:rPr lang="de-CH" sz="2400" b="1" dirty="0" err="1"/>
              <a:t>Labelträger</a:t>
            </a:r>
            <a:endParaRPr lang="de-CH" sz="2400" b="1" dirty="0"/>
          </a:p>
          <a:p>
            <a:pPr marL="342900" indent="-342900">
              <a:buFont typeface="Arial" panose="020B0604020202020204" pitchFamily="34" charset="0"/>
              <a:buChar char="•"/>
            </a:pPr>
            <a:r>
              <a:rPr lang="de-CH" sz="2400" dirty="0"/>
              <a:t>27.5 % sind Sägereien und Holzwerkstoffhersteller (174)</a:t>
            </a:r>
          </a:p>
          <a:p>
            <a:pPr marL="342900" indent="-342900">
              <a:buFont typeface="Arial" panose="020B0604020202020204" pitchFamily="34" charset="0"/>
              <a:buChar char="•"/>
            </a:pPr>
            <a:r>
              <a:rPr lang="de-CH" sz="2400" dirty="0"/>
              <a:t>21.5% Holzbau/Zimmerei (138)</a:t>
            </a:r>
          </a:p>
          <a:p>
            <a:pPr marL="342900" indent="-342900">
              <a:buFont typeface="Arial" panose="020B0604020202020204" pitchFamily="34" charset="0"/>
              <a:buChar char="•"/>
            </a:pPr>
            <a:endParaRPr lang="de-CH" sz="2400" dirty="0"/>
          </a:p>
          <a:p>
            <a:r>
              <a:rPr lang="de-CH" sz="2400" dirty="0"/>
              <a:t>Grösstes Wachstumspotenzial</a:t>
            </a:r>
          </a:p>
          <a:p>
            <a:pPr marL="342900" indent="-342900">
              <a:buFont typeface="Arial" panose="020B0604020202020204" pitchFamily="34" charset="0"/>
              <a:buChar char="•"/>
            </a:pPr>
            <a:r>
              <a:rPr lang="de-CH" sz="2400" dirty="0"/>
              <a:t>Bereich Holzbau (138)</a:t>
            </a:r>
          </a:p>
          <a:p>
            <a:pPr marL="342900" indent="-342900">
              <a:buFont typeface="Arial" panose="020B0604020202020204" pitchFamily="34" charset="0"/>
              <a:buChar char="•"/>
            </a:pPr>
            <a:r>
              <a:rPr lang="de-CH" sz="2400" dirty="0"/>
              <a:t>Schreinereien und Innenausbau (60)</a:t>
            </a:r>
          </a:p>
          <a:p>
            <a:pPr marL="342900" indent="-342900">
              <a:buFont typeface="Arial" panose="020B0604020202020204" pitchFamily="34" charset="0"/>
              <a:buChar char="•"/>
            </a:pPr>
            <a:endParaRPr lang="de-CH" sz="2400" dirty="0"/>
          </a:p>
          <a:p>
            <a:r>
              <a:rPr lang="de-CH" sz="2400" dirty="0"/>
              <a:t>Die Anzahl </a:t>
            </a:r>
            <a:r>
              <a:rPr lang="de-CH" sz="2400" dirty="0" err="1"/>
              <a:t>Labelnutzer</a:t>
            </a:r>
            <a:r>
              <a:rPr lang="de-CH" sz="2400" dirty="0"/>
              <a:t> steigt jedes Jahr.</a:t>
            </a:r>
          </a:p>
        </p:txBody>
      </p:sp>
      <p:sp>
        <p:nvSpPr>
          <p:cNvPr id="15" name="Textplatzhalter 5">
            <a:extLst>
              <a:ext uri="{FF2B5EF4-FFF2-40B4-BE49-F238E27FC236}">
                <a16:creationId xmlns:a16="http://schemas.microsoft.com/office/drawing/2014/main" id="{56A2E156-510D-4108-0912-EDD99E9E2053}"/>
              </a:ext>
            </a:extLst>
          </p:cNvPr>
          <p:cNvSpPr txBox="1">
            <a:spLocks/>
          </p:cNvSpPr>
          <p:nvPr/>
        </p:nvSpPr>
        <p:spPr>
          <a:xfrm>
            <a:off x="10857605" y="1272867"/>
            <a:ext cx="882643" cy="439593"/>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2500" kern="1200">
                <a:solidFill>
                  <a:schemeClr val="tx1"/>
                </a:solidFill>
                <a:latin typeface="+mn-lt"/>
                <a:ea typeface="+mn-ea"/>
                <a:cs typeface="+mn-cs"/>
              </a:defRPr>
            </a:lvl1pPr>
            <a:lvl2pPr marL="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2pPr>
            <a:lvl3pPr marL="576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3pPr>
            <a:lvl4pPr marL="864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4pPr>
            <a:lvl5pPr marL="1152000" indent="-288000" algn="l" defTabSz="914400" rtl="0" eaLnBrk="1" latinLnBrk="0" hangingPunct="1">
              <a:lnSpc>
                <a:spcPct val="100000"/>
              </a:lnSpc>
              <a:spcBef>
                <a:spcPts val="0"/>
              </a:spcBef>
              <a:buFont typeface="Symbol" pitchFamily="2" charset="2"/>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dirty="0"/>
              <a:t>2023</a:t>
            </a:r>
          </a:p>
        </p:txBody>
      </p:sp>
      <p:graphicFrame>
        <p:nvGraphicFramePr>
          <p:cNvPr id="7" name="Diagramm 6">
            <a:extLst>
              <a:ext uri="{FF2B5EF4-FFF2-40B4-BE49-F238E27FC236}">
                <a16:creationId xmlns:a16="http://schemas.microsoft.com/office/drawing/2014/main" id="{9A837DD7-5CDE-C706-DB92-C264EBD2E04D}"/>
              </a:ext>
            </a:extLst>
          </p:cNvPr>
          <p:cNvGraphicFramePr>
            <a:graphicFrameLocks/>
          </p:cNvGraphicFramePr>
          <p:nvPr>
            <p:extLst>
              <p:ext uri="{D42A27DB-BD31-4B8C-83A1-F6EECF244321}">
                <p14:modId xmlns:p14="http://schemas.microsoft.com/office/powerpoint/2010/main" val="4048998485"/>
              </p:ext>
            </p:extLst>
          </p:nvPr>
        </p:nvGraphicFramePr>
        <p:xfrm>
          <a:off x="4582160" y="661852"/>
          <a:ext cx="9479182" cy="53820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056929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1F83D9B-9653-0E60-8A85-5EBB37339042}"/>
              </a:ext>
            </a:extLst>
          </p:cNvPr>
          <p:cNvSpPr>
            <a:spLocks noGrp="1"/>
          </p:cNvSpPr>
          <p:nvPr>
            <p:ph type="dt" sz="half" idx="2"/>
          </p:nvPr>
        </p:nvSpPr>
        <p:spPr/>
        <p:txBody>
          <a:bodyPr/>
          <a:lstStyle/>
          <a:p>
            <a:r>
              <a:rPr lang="de-DE" dirty="0"/>
              <a:t>15.09.2023</a:t>
            </a:r>
            <a:endParaRPr lang="de-CH" dirty="0"/>
          </a:p>
        </p:txBody>
      </p:sp>
      <p:sp>
        <p:nvSpPr>
          <p:cNvPr id="3" name="Fußzeilenplatzhalter 2">
            <a:extLst>
              <a:ext uri="{FF2B5EF4-FFF2-40B4-BE49-F238E27FC236}">
                <a16:creationId xmlns:a16="http://schemas.microsoft.com/office/drawing/2014/main" id="{F3107680-4820-BCD0-5A1C-5CAA11B3349F}"/>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CFB9C857-5679-E7A0-C790-B2CBF6D4BDD2}"/>
              </a:ext>
            </a:extLst>
          </p:cNvPr>
          <p:cNvSpPr>
            <a:spLocks noGrp="1"/>
          </p:cNvSpPr>
          <p:nvPr>
            <p:ph type="sldNum" sz="quarter" idx="4"/>
          </p:nvPr>
        </p:nvSpPr>
        <p:spPr/>
        <p:txBody>
          <a:bodyPr/>
          <a:lstStyle/>
          <a:p>
            <a:r>
              <a:rPr lang="de-CH"/>
              <a:t>Seite </a:t>
            </a:r>
            <a:fld id="{8B3782EF-3E5A-1447-BAF7-0181E8595BB2}" type="slidenum">
              <a:rPr lang="de-CH" smtClean="0"/>
              <a:pPr/>
              <a:t>6</a:t>
            </a:fld>
            <a:endParaRPr lang="de-CH"/>
          </a:p>
        </p:txBody>
      </p:sp>
      <p:sp>
        <p:nvSpPr>
          <p:cNvPr id="5" name="Titel 4">
            <a:extLst>
              <a:ext uri="{FF2B5EF4-FFF2-40B4-BE49-F238E27FC236}">
                <a16:creationId xmlns:a16="http://schemas.microsoft.com/office/drawing/2014/main" id="{E26E4715-9DD8-00AA-342F-03286BFC3633}"/>
              </a:ext>
            </a:extLst>
          </p:cNvPr>
          <p:cNvSpPr>
            <a:spLocks noGrp="1"/>
          </p:cNvSpPr>
          <p:nvPr>
            <p:ph type="title"/>
          </p:nvPr>
        </p:nvSpPr>
        <p:spPr>
          <a:xfrm>
            <a:off x="550863" y="478972"/>
            <a:ext cx="11285537" cy="1233488"/>
          </a:xfrm>
        </p:spPr>
        <p:txBody>
          <a:bodyPr/>
          <a:lstStyle/>
          <a:p>
            <a:r>
              <a:rPr lang="de-CH" dirty="0"/>
              <a:t>Marketing Schweizer Holz</a:t>
            </a:r>
            <a:br>
              <a:rPr lang="de-CH" dirty="0"/>
            </a:br>
            <a:r>
              <a:rPr lang="de-CH" dirty="0"/>
              <a:t>Kampagnen-Strategie</a:t>
            </a:r>
          </a:p>
        </p:txBody>
      </p:sp>
      <p:sp>
        <p:nvSpPr>
          <p:cNvPr id="6" name="Textplatzhalter 5">
            <a:extLst>
              <a:ext uri="{FF2B5EF4-FFF2-40B4-BE49-F238E27FC236}">
                <a16:creationId xmlns:a16="http://schemas.microsoft.com/office/drawing/2014/main" id="{DA199CDB-95AB-D032-1E63-C60BFB8A37D6}"/>
              </a:ext>
            </a:extLst>
          </p:cNvPr>
          <p:cNvSpPr>
            <a:spLocks noGrp="1"/>
          </p:cNvSpPr>
          <p:nvPr>
            <p:ph type="body" sz="quarter" idx="10"/>
          </p:nvPr>
        </p:nvSpPr>
        <p:spPr>
          <a:xfrm>
            <a:off x="550863" y="1940560"/>
            <a:ext cx="5957795" cy="4216400"/>
          </a:xfrm>
        </p:spPr>
        <p:txBody>
          <a:bodyPr/>
          <a:lstStyle/>
          <a:p>
            <a:r>
              <a:rPr lang="de-CH" dirty="0"/>
              <a:t>Waldkampagne </a:t>
            </a:r>
            <a:r>
              <a:rPr lang="de-CH" sz="1800" dirty="0"/>
              <a:t>(Frühling bis Herbst 2023)</a:t>
            </a:r>
          </a:p>
          <a:p>
            <a:endParaRPr lang="de-CH" dirty="0"/>
          </a:p>
          <a:p>
            <a:endParaRPr lang="de-CH" dirty="0"/>
          </a:p>
          <a:p>
            <a:endParaRPr lang="de-CH" dirty="0"/>
          </a:p>
          <a:p>
            <a:r>
              <a:rPr lang="de-CH" sz="2000" dirty="0">
                <a:effectLst/>
                <a:latin typeface="+mj-lt"/>
                <a:ea typeface="Calibri" panose="020F0502020204030204" pitchFamily="34" charset="0"/>
              </a:rPr>
              <a:t>www.waldschweiz.ch/waldkampagne</a:t>
            </a:r>
            <a:endParaRPr lang="de-CH" sz="2000" dirty="0"/>
          </a:p>
          <a:p>
            <a:endParaRPr lang="de-CH" sz="2000" dirty="0">
              <a:latin typeface="+mj-lt"/>
              <a:ea typeface="Calibri" panose="020F0502020204030204" pitchFamily="34" charset="0"/>
            </a:endParaRPr>
          </a:p>
          <a:p>
            <a:endParaRPr lang="de-CH" sz="2000" dirty="0">
              <a:latin typeface="+mj-lt"/>
              <a:ea typeface="Calibri" panose="020F0502020204030204" pitchFamily="34" charset="0"/>
            </a:endParaRPr>
          </a:p>
          <a:p>
            <a:pPr marL="342900" indent="-342900">
              <a:buFont typeface="Arial" panose="020B0604020202020204" pitchFamily="34" charset="0"/>
              <a:buChar char="•"/>
            </a:pPr>
            <a:r>
              <a:rPr lang="de-CH" sz="2400" dirty="0">
                <a:latin typeface="+mj-lt"/>
                <a:ea typeface="Calibri" panose="020F0502020204030204" pitchFamily="34" charset="0"/>
              </a:rPr>
              <a:t>Infotafeln für fast 9 Millionen Waldbesuchende</a:t>
            </a:r>
          </a:p>
          <a:p>
            <a:pPr marL="342900" indent="-342900">
              <a:buFont typeface="Arial" panose="020B0604020202020204" pitchFamily="34" charset="0"/>
              <a:buChar char="•"/>
            </a:pPr>
            <a:r>
              <a:rPr lang="de-CH" sz="2400" dirty="0">
                <a:latin typeface="+mj-lt"/>
                <a:ea typeface="Calibri" panose="020F0502020204030204" pitchFamily="34" charset="0"/>
              </a:rPr>
              <a:t>Starterkit für 1’000 Forstbetriebe</a:t>
            </a:r>
          </a:p>
          <a:p>
            <a:pPr marL="342900" indent="-342900">
              <a:buFont typeface="Arial" panose="020B0604020202020204" pitchFamily="34" charset="0"/>
              <a:buChar char="•"/>
            </a:pPr>
            <a:r>
              <a:rPr lang="de-CH" sz="2400" dirty="0">
                <a:effectLst/>
                <a:latin typeface="+mj-lt"/>
                <a:ea typeface="Calibri" panose="020F0502020204030204" pitchFamily="34" charset="0"/>
              </a:rPr>
              <a:t>Filme</a:t>
            </a:r>
            <a:endParaRPr lang="de-CH" sz="2400" dirty="0">
              <a:latin typeface="+mj-lt"/>
              <a:ea typeface="Calibri" panose="020F0502020204030204" pitchFamily="34" charset="0"/>
            </a:endParaRPr>
          </a:p>
          <a:p>
            <a:endParaRPr lang="de-CH" dirty="0">
              <a:latin typeface="+mj-lt"/>
              <a:ea typeface="Calibri" panose="020F0502020204030204" pitchFamily="34" charset="0"/>
            </a:endParaRPr>
          </a:p>
          <a:p>
            <a:endParaRPr lang="de-CH" dirty="0">
              <a:effectLst/>
              <a:latin typeface="+mj-lt"/>
              <a:ea typeface="Calibri" panose="020F0502020204030204" pitchFamily="34" charset="0"/>
            </a:endParaRPr>
          </a:p>
          <a:p>
            <a:endParaRPr lang="de-CH" dirty="0">
              <a:latin typeface="+mj-lt"/>
              <a:ea typeface="Calibri" panose="020F0502020204030204" pitchFamily="34" charset="0"/>
            </a:endParaRPr>
          </a:p>
          <a:p>
            <a:endParaRPr lang="de-CH" dirty="0">
              <a:effectLst/>
              <a:latin typeface="+mj-lt"/>
              <a:ea typeface="Calibri" panose="020F0502020204030204" pitchFamily="34" charset="0"/>
            </a:endParaRPr>
          </a:p>
          <a:p>
            <a:endParaRPr lang="de-CH" dirty="0">
              <a:latin typeface="+mj-lt"/>
              <a:ea typeface="Calibri" panose="020F0502020204030204" pitchFamily="34" charset="0"/>
            </a:endParaRPr>
          </a:p>
          <a:p>
            <a:endParaRPr lang="de-CH" dirty="0">
              <a:effectLst/>
              <a:latin typeface="+mj-lt"/>
              <a:ea typeface="Calibri" panose="020F0502020204030204" pitchFamily="34" charset="0"/>
            </a:endParaRPr>
          </a:p>
          <a:p>
            <a:endParaRPr lang="de-CH" dirty="0"/>
          </a:p>
        </p:txBody>
      </p:sp>
      <p:pic>
        <p:nvPicPr>
          <p:cNvPr id="12" name="Grafik 11">
            <a:extLst>
              <a:ext uri="{FF2B5EF4-FFF2-40B4-BE49-F238E27FC236}">
                <a16:creationId xmlns:a16="http://schemas.microsoft.com/office/drawing/2014/main" id="{71CF4145-7D48-02CF-EBAB-C593EA1D88E1}"/>
              </a:ext>
            </a:extLst>
          </p:cNvPr>
          <p:cNvPicPr>
            <a:picLocks noChangeAspect="1"/>
          </p:cNvPicPr>
          <p:nvPr/>
        </p:nvPicPr>
        <p:blipFill>
          <a:blip r:embed="rId3"/>
          <a:stretch>
            <a:fillRect/>
          </a:stretch>
        </p:blipFill>
        <p:spPr>
          <a:xfrm>
            <a:off x="510510" y="2476348"/>
            <a:ext cx="2954050" cy="740292"/>
          </a:xfrm>
          <a:prstGeom prst="rect">
            <a:avLst/>
          </a:prstGeom>
        </p:spPr>
      </p:pic>
      <p:pic>
        <p:nvPicPr>
          <p:cNvPr id="14" name="Grafik 13">
            <a:extLst>
              <a:ext uri="{FF2B5EF4-FFF2-40B4-BE49-F238E27FC236}">
                <a16:creationId xmlns:a16="http://schemas.microsoft.com/office/drawing/2014/main" id="{07681239-39F9-4584-204A-5685549EBC7F}"/>
              </a:ext>
            </a:extLst>
          </p:cNvPr>
          <p:cNvPicPr>
            <a:picLocks noChangeAspect="1"/>
          </p:cNvPicPr>
          <p:nvPr/>
        </p:nvPicPr>
        <p:blipFill>
          <a:blip r:embed="rId4"/>
          <a:stretch>
            <a:fillRect/>
          </a:stretch>
        </p:blipFill>
        <p:spPr>
          <a:xfrm>
            <a:off x="8532177" y="1310324"/>
            <a:ext cx="2072640" cy="1166024"/>
          </a:xfrm>
          <a:prstGeom prst="rect">
            <a:avLst/>
          </a:prstGeom>
          <a:ln w="6350">
            <a:solidFill>
              <a:schemeClr val="bg1">
                <a:lumMod val="50000"/>
              </a:schemeClr>
            </a:solidFill>
          </a:ln>
        </p:spPr>
      </p:pic>
      <p:pic>
        <p:nvPicPr>
          <p:cNvPr id="16" name="Grafik 15">
            <a:extLst>
              <a:ext uri="{FF2B5EF4-FFF2-40B4-BE49-F238E27FC236}">
                <a16:creationId xmlns:a16="http://schemas.microsoft.com/office/drawing/2014/main" id="{8BCC0A41-3EF8-CE11-94C7-1F9BA66FD8E7}"/>
              </a:ext>
            </a:extLst>
          </p:cNvPr>
          <p:cNvPicPr>
            <a:picLocks noChangeAspect="1"/>
          </p:cNvPicPr>
          <p:nvPr/>
        </p:nvPicPr>
        <p:blipFill>
          <a:blip r:embed="rId5"/>
          <a:stretch>
            <a:fillRect/>
          </a:stretch>
        </p:blipFill>
        <p:spPr>
          <a:xfrm>
            <a:off x="6658595" y="1324300"/>
            <a:ext cx="1634428" cy="4832660"/>
          </a:xfrm>
          <a:prstGeom prst="rect">
            <a:avLst/>
          </a:prstGeom>
          <a:ln w="6350">
            <a:solidFill>
              <a:schemeClr val="bg1">
                <a:lumMod val="50000"/>
              </a:schemeClr>
            </a:solidFill>
          </a:ln>
        </p:spPr>
      </p:pic>
      <p:pic>
        <p:nvPicPr>
          <p:cNvPr id="18" name="Grafik 17">
            <a:extLst>
              <a:ext uri="{FF2B5EF4-FFF2-40B4-BE49-F238E27FC236}">
                <a16:creationId xmlns:a16="http://schemas.microsoft.com/office/drawing/2014/main" id="{E3258DB7-708B-6F47-8089-77F736F813E1}"/>
              </a:ext>
            </a:extLst>
          </p:cNvPr>
          <p:cNvPicPr>
            <a:picLocks noChangeAspect="1"/>
          </p:cNvPicPr>
          <p:nvPr/>
        </p:nvPicPr>
        <p:blipFill>
          <a:blip r:embed="rId6"/>
          <a:stretch>
            <a:fillRect/>
          </a:stretch>
        </p:blipFill>
        <p:spPr>
          <a:xfrm>
            <a:off x="8532177" y="3987123"/>
            <a:ext cx="3256480" cy="1827910"/>
          </a:xfrm>
          <a:prstGeom prst="rect">
            <a:avLst/>
          </a:prstGeom>
          <a:noFill/>
          <a:ln w="6350">
            <a:solidFill>
              <a:schemeClr val="bg1">
                <a:lumMod val="50000"/>
              </a:schemeClr>
            </a:solidFill>
          </a:ln>
        </p:spPr>
      </p:pic>
      <p:pic>
        <p:nvPicPr>
          <p:cNvPr id="8" name="Grafik 7">
            <a:extLst>
              <a:ext uri="{FF2B5EF4-FFF2-40B4-BE49-F238E27FC236}">
                <a16:creationId xmlns:a16="http://schemas.microsoft.com/office/drawing/2014/main" id="{CECEA054-ECF1-F160-C77F-8D40CC57DCC4}"/>
              </a:ext>
            </a:extLst>
          </p:cNvPr>
          <p:cNvPicPr>
            <a:picLocks noChangeAspect="1"/>
          </p:cNvPicPr>
          <p:nvPr/>
        </p:nvPicPr>
        <p:blipFill>
          <a:blip r:embed="rId7"/>
          <a:stretch>
            <a:fillRect/>
          </a:stretch>
        </p:blipFill>
        <p:spPr>
          <a:xfrm>
            <a:off x="8532177" y="2641627"/>
            <a:ext cx="2072640" cy="1180217"/>
          </a:xfrm>
          <a:prstGeom prst="rect">
            <a:avLst/>
          </a:prstGeom>
          <a:ln w="6350">
            <a:solidFill>
              <a:schemeClr val="bg1">
                <a:lumMod val="50000"/>
              </a:schemeClr>
            </a:solidFill>
          </a:ln>
        </p:spPr>
      </p:pic>
    </p:spTree>
    <p:extLst>
      <p:ext uri="{BB962C8B-B14F-4D97-AF65-F5344CB8AC3E}">
        <p14:creationId xmlns:p14="http://schemas.microsoft.com/office/powerpoint/2010/main" val="33610591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303A0-4CB5-3806-5169-0A63BDABD0C8}"/>
            </a:ext>
          </a:extLst>
        </p:cNvPr>
        <p:cNvGrpSpPr/>
        <p:nvPr/>
      </p:nvGrpSpPr>
      <p:grpSpPr>
        <a:xfrm>
          <a:off x="0" y="0"/>
          <a:ext cx="0" cy="0"/>
          <a:chOff x="0" y="0"/>
          <a:chExt cx="0" cy="0"/>
        </a:xfrm>
      </p:grpSpPr>
      <p:sp>
        <p:nvSpPr>
          <p:cNvPr id="2" name="Datumsplatzhalter 1">
            <a:extLst>
              <a:ext uri="{FF2B5EF4-FFF2-40B4-BE49-F238E27FC236}">
                <a16:creationId xmlns:a16="http://schemas.microsoft.com/office/drawing/2014/main" id="{DD4573C7-7734-5C79-0B1C-BAC9D6FF3767}"/>
              </a:ext>
            </a:extLst>
          </p:cNvPr>
          <p:cNvSpPr>
            <a:spLocks noGrp="1"/>
          </p:cNvSpPr>
          <p:nvPr>
            <p:ph type="dt" sz="half" idx="2"/>
          </p:nvPr>
        </p:nvSpPr>
        <p:spPr/>
        <p:txBody>
          <a:bodyPr/>
          <a:lstStyle/>
          <a:p>
            <a:r>
              <a:rPr lang="de-DE" dirty="0"/>
              <a:t>26.04.2024</a:t>
            </a:r>
            <a:endParaRPr lang="de-CH" dirty="0"/>
          </a:p>
          <a:p>
            <a:endParaRPr lang="de-CH" dirty="0"/>
          </a:p>
        </p:txBody>
      </p:sp>
      <p:sp>
        <p:nvSpPr>
          <p:cNvPr id="3" name="Fußzeilenplatzhalter 2">
            <a:extLst>
              <a:ext uri="{FF2B5EF4-FFF2-40B4-BE49-F238E27FC236}">
                <a16:creationId xmlns:a16="http://schemas.microsoft.com/office/drawing/2014/main" id="{8C53D4BA-9548-9B71-90CE-07BDA7BC9C12}"/>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A8CC3A82-8E86-AC3F-3D4E-353B2159AF9F}"/>
              </a:ext>
            </a:extLst>
          </p:cNvPr>
          <p:cNvSpPr>
            <a:spLocks noGrp="1"/>
          </p:cNvSpPr>
          <p:nvPr>
            <p:ph type="sldNum" sz="quarter" idx="4"/>
          </p:nvPr>
        </p:nvSpPr>
        <p:spPr/>
        <p:txBody>
          <a:bodyPr/>
          <a:lstStyle/>
          <a:p>
            <a:r>
              <a:rPr lang="de-CH"/>
              <a:t>Seite </a:t>
            </a:r>
            <a:fld id="{8B3782EF-3E5A-1447-BAF7-0181E8595BB2}" type="slidenum">
              <a:rPr lang="de-CH" smtClean="0"/>
              <a:pPr/>
              <a:t>7</a:t>
            </a:fld>
            <a:endParaRPr lang="de-CH"/>
          </a:p>
        </p:txBody>
      </p:sp>
      <p:sp>
        <p:nvSpPr>
          <p:cNvPr id="5" name="Textplatzhalter 4">
            <a:extLst>
              <a:ext uri="{FF2B5EF4-FFF2-40B4-BE49-F238E27FC236}">
                <a16:creationId xmlns:a16="http://schemas.microsoft.com/office/drawing/2014/main" id="{30362E76-2821-D842-BEFB-BB5D2E2C81D9}"/>
              </a:ext>
            </a:extLst>
          </p:cNvPr>
          <p:cNvSpPr>
            <a:spLocks noGrp="1"/>
          </p:cNvSpPr>
          <p:nvPr>
            <p:ph type="body" sz="quarter" idx="10"/>
          </p:nvPr>
        </p:nvSpPr>
        <p:spPr>
          <a:xfrm>
            <a:off x="558867" y="1884514"/>
            <a:ext cx="4402877" cy="2729229"/>
          </a:xfrm>
        </p:spPr>
        <p:txBody>
          <a:bodyPr/>
          <a:lstStyle/>
          <a:p>
            <a:r>
              <a:rPr lang="de-DE" dirty="0"/>
              <a:t>Industriekampagne</a:t>
            </a:r>
            <a:endParaRPr lang="de-CH" dirty="0"/>
          </a:p>
        </p:txBody>
      </p:sp>
    </p:spTree>
    <p:extLst>
      <p:ext uri="{BB962C8B-B14F-4D97-AF65-F5344CB8AC3E}">
        <p14:creationId xmlns:p14="http://schemas.microsoft.com/office/powerpoint/2010/main" val="39967840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1F83D9B-9653-0E60-8A85-5EBB37339042}"/>
              </a:ext>
            </a:extLst>
          </p:cNvPr>
          <p:cNvSpPr>
            <a:spLocks noGrp="1"/>
          </p:cNvSpPr>
          <p:nvPr>
            <p:ph type="dt" sz="half" idx="2"/>
          </p:nvPr>
        </p:nvSpPr>
        <p:spPr/>
        <p:txBody>
          <a:bodyPr/>
          <a:lstStyle/>
          <a:p>
            <a:r>
              <a:rPr lang="de-DE" dirty="0"/>
              <a:t>26.04.2024</a:t>
            </a:r>
            <a:endParaRPr lang="de-CH" dirty="0"/>
          </a:p>
          <a:p>
            <a:endParaRPr lang="de-CH" dirty="0"/>
          </a:p>
        </p:txBody>
      </p:sp>
      <p:sp>
        <p:nvSpPr>
          <p:cNvPr id="3" name="Fußzeilenplatzhalter 2">
            <a:extLst>
              <a:ext uri="{FF2B5EF4-FFF2-40B4-BE49-F238E27FC236}">
                <a16:creationId xmlns:a16="http://schemas.microsoft.com/office/drawing/2014/main" id="{F3107680-4820-BCD0-5A1C-5CAA11B3349F}"/>
              </a:ext>
            </a:extLst>
          </p:cNvPr>
          <p:cNvSpPr>
            <a:spLocks noGrp="1"/>
          </p:cNvSpPr>
          <p:nvPr>
            <p:ph type="ftr" sz="quarter" idx="3"/>
          </p:nvPr>
        </p:nvSpPr>
        <p:spPr/>
        <p:txBody>
          <a:bodyPr/>
          <a:lstStyle/>
          <a:p>
            <a:r>
              <a:rPr lang="de-CH"/>
              <a:t>Marketing Schweizer Holz - Industriekampagne</a:t>
            </a:r>
          </a:p>
        </p:txBody>
      </p:sp>
      <p:sp>
        <p:nvSpPr>
          <p:cNvPr id="4" name="Foliennummernplatzhalter 3">
            <a:extLst>
              <a:ext uri="{FF2B5EF4-FFF2-40B4-BE49-F238E27FC236}">
                <a16:creationId xmlns:a16="http://schemas.microsoft.com/office/drawing/2014/main" id="{CFB9C857-5679-E7A0-C790-B2CBF6D4BDD2}"/>
              </a:ext>
            </a:extLst>
          </p:cNvPr>
          <p:cNvSpPr>
            <a:spLocks noGrp="1"/>
          </p:cNvSpPr>
          <p:nvPr>
            <p:ph type="sldNum" sz="quarter" idx="4"/>
          </p:nvPr>
        </p:nvSpPr>
        <p:spPr/>
        <p:txBody>
          <a:bodyPr/>
          <a:lstStyle/>
          <a:p>
            <a:r>
              <a:rPr lang="de-CH"/>
              <a:t>Seite </a:t>
            </a:r>
            <a:fld id="{8B3782EF-3E5A-1447-BAF7-0181E8595BB2}" type="slidenum">
              <a:rPr lang="de-CH" smtClean="0"/>
              <a:pPr/>
              <a:t>8</a:t>
            </a:fld>
            <a:endParaRPr lang="de-CH"/>
          </a:p>
        </p:txBody>
      </p:sp>
      <p:sp>
        <p:nvSpPr>
          <p:cNvPr id="5" name="Titel 4">
            <a:extLst>
              <a:ext uri="{FF2B5EF4-FFF2-40B4-BE49-F238E27FC236}">
                <a16:creationId xmlns:a16="http://schemas.microsoft.com/office/drawing/2014/main" id="{E26E4715-9DD8-00AA-342F-03286BFC3633}"/>
              </a:ext>
            </a:extLst>
          </p:cNvPr>
          <p:cNvSpPr>
            <a:spLocks noGrp="1"/>
          </p:cNvSpPr>
          <p:nvPr>
            <p:ph type="title"/>
          </p:nvPr>
        </p:nvSpPr>
        <p:spPr/>
        <p:txBody>
          <a:bodyPr/>
          <a:lstStyle/>
          <a:p>
            <a:r>
              <a:rPr lang="de-CH" dirty="0"/>
              <a:t>Aktivitätsfelder der Industriekampagne</a:t>
            </a:r>
          </a:p>
        </p:txBody>
      </p:sp>
      <p:pic>
        <p:nvPicPr>
          <p:cNvPr id="21" name="Grafik 20">
            <a:extLst>
              <a:ext uri="{FF2B5EF4-FFF2-40B4-BE49-F238E27FC236}">
                <a16:creationId xmlns:a16="http://schemas.microsoft.com/office/drawing/2014/main" id="{FD684D7B-75AF-34CF-B33B-3D237AFC1233}"/>
              </a:ext>
            </a:extLst>
          </p:cNvPr>
          <p:cNvPicPr>
            <a:picLocks noChangeAspect="1"/>
          </p:cNvPicPr>
          <p:nvPr/>
        </p:nvPicPr>
        <p:blipFill>
          <a:blip r:embed="rId3"/>
          <a:stretch>
            <a:fillRect/>
          </a:stretch>
        </p:blipFill>
        <p:spPr>
          <a:xfrm>
            <a:off x="7962409" y="1296291"/>
            <a:ext cx="814982" cy="821689"/>
          </a:xfrm>
          <a:prstGeom prst="rect">
            <a:avLst/>
          </a:prstGeom>
        </p:spPr>
      </p:pic>
      <p:pic>
        <p:nvPicPr>
          <p:cNvPr id="22" name="Grafik 21">
            <a:extLst>
              <a:ext uri="{FF2B5EF4-FFF2-40B4-BE49-F238E27FC236}">
                <a16:creationId xmlns:a16="http://schemas.microsoft.com/office/drawing/2014/main" id="{825DC1A9-71EB-60CC-ED14-775FBDD08ED6}"/>
              </a:ext>
            </a:extLst>
          </p:cNvPr>
          <p:cNvPicPr>
            <a:picLocks noChangeAspect="1"/>
          </p:cNvPicPr>
          <p:nvPr/>
        </p:nvPicPr>
        <p:blipFill>
          <a:blip r:embed="rId4"/>
          <a:stretch>
            <a:fillRect/>
          </a:stretch>
        </p:blipFill>
        <p:spPr>
          <a:xfrm>
            <a:off x="9201461" y="1311071"/>
            <a:ext cx="753736" cy="749910"/>
          </a:xfrm>
          <a:prstGeom prst="rect">
            <a:avLst/>
          </a:prstGeom>
        </p:spPr>
      </p:pic>
      <p:sp>
        <p:nvSpPr>
          <p:cNvPr id="23" name="Textfeld 22">
            <a:extLst>
              <a:ext uri="{FF2B5EF4-FFF2-40B4-BE49-F238E27FC236}">
                <a16:creationId xmlns:a16="http://schemas.microsoft.com/office/drawing/2014/main" id="{0DAFF463-04F0-07C1-A06A-149F2A00FCDF}"/>
              </a:ext>
            </a:extLst>
          </p:cNvPr>
          <p:cNvSpPr txBox="1"/>
          <p:nvPr/>
        </p:nvSpPr>
        <p:spPr>
          <a:xfrm>
            <a:off x="7514269" y="2392592"/>
            <a:ext cx="3862780" cy="461665"/>
          </a:xfrm>
          <a:prstGeom prst="rect">
            <a:avLst/>
          </a:prstGeom>
          <a:noFill/>
        </p:spPr>
        <p:txBody>
          <a:bodyPr wrap="square" rtlCol="0">
            <a:spAutoFit/>
          </a:bodyPr>
          <a:lstStyle/>
          <a:p>
            <a:r>
              <a:rPr lang="de-CH" sz="2400" b="1" dirty="0">
                <a:solidFill>
                  <a:srgbClr val="FF0000"/>
                </a:solidFill>
                <a:latin typeface="+mj-lt"/>
              </a:rPr>
              <a:t>3. Marketing Kit, Referate</a:t>
            </a:r>
          </a:p>
        </p:txBody>
      </p:sp>
      <p:sp>
        <p:nvSpPr>
          <p:cNvPr id="27" name="Textfeld 26">
            <a:extLst>
              <a:ext uri="{FF2B5EF4-FFF2-40B4-BE49-F238E27FC236}">
                <a16:creationId xmlns:a16="http://schemas.microsoft.com/office/drawing/2014/main" id="{DE93A3C0-E8AF-7BF5-7296-81CFA7A52645}"/>
              </a:ext>
            </a:extLst>
          </p:cNvPr>
          <p:cNvSpPr txBox="1"/>
          <p:nvPr/>
        </p:nvSpPr>
        <p:spPr>
          <a:xfrm>
            <a:off x="7514270" y="3079666"/>
            <a:ext cx="3862779" cy="1938992"/>
          </a:xfrm>
          <a:prstGeom prst="rect">
            <a:avLst/>
          </a:prstGeom>
          <a:noFill/>
        </p:spPr>
        <p:txBody>
          <a:bodyPr wrap="square" rtlCol="0" anchor="t">
            <a:spAutoFit/>
          </a:bodyPr>
          <a:lstStyle/>
          <a:p>
            <a:r>
              <a:rPr lang="de-CH" sz="2000" b="1" dirty="0">
                <a:latin typeface="+mj-lt"/>
              </a:rPr>
              <a:t>HIS-Mitglieder</a:t>
            </a:r>
          </a:p>
          <a:p>
            <a:endParaRPr lang="de-CH" sz="2000" b="1" dirty="0">
              <a:latin typeface="+mj-lt"/>
            </a:endParaRPr>
          </a:p>
          <a:p>
            <a:pPr marL="285750" indent="-285750">
              <a:buFont typeface="Arial" panose="020B0604020202020204" pitchFamily="34" charset="0"/>
              <a:buChar char="•"/>
            </a:pPr>
            <a:r>
              <a:rPr lang="de-CH" sz="2000" dirty="0">
                <a:latin typeface="+mj-lt"/>
              </a:rPr>
              <a:t>HIS-Mitglieder mit Marketing-Artikel ausrüsten</a:t>
            </a:r>
          </a:p>
          <a:p>
            <a:pPr marL="285750" indent="-285750">
              <a:buFont typeface="Arial" panose="020B0604020202020204" pitchFamily="34" charset="0"/>
              <a:buChar char="•"/>
            </a:pPr>
            <a:r>
              <a:rPr lang="de-CH" sz="2000" b="1" dirty="0">
                <a:highlight>
                  <a:srgbClr val="FFFF00"/>
                </a:highlight>
                <a:latin typeface="+mj-lt"/>
              </a:rPr>
              <a:t>HIS-Mitglieder als Multiplikatoren gewinnen</a:t>
            </a:r>
          </a:p>
        </p:txBody>
      </p:sp>
      <p:pic>
        <p:nvPicPr>
          <p:cNvPr id="6" name="Grafik 5">
            <a:extLst>
              <a:ext uri="{FF2B5EF4-FFF2-40B4-BE49-F238E27FC236}">
                <a16:creationId xmlns:a16="http://schemas.microsoft.com/office/drawing/2014/main" id="{D5078FD6-38E1-C3C5-71C0-34831C34C915}"/>
              </a:ext>
            </a:extLst>
          </p:cNvPr>
          <p:cNvPicPr>
            <a:picLocks noChangeAspect="1"/>
          </p:cNvPicPr>
          <p:nvPr/>
        </p:nvPicPr>
        <p:blipFill>
          <a:blip r:embed="rId5"/>
          <a:stretch>
            <a:fillRect/>
          </a:stretch>
        </p:blipFill>
        <p:spPr>
          <a:xfrm>
            <a:off x="1060045" y="1362542"/>
            <a:ext cx="729870" cy="737682"/>
          </a:xfrm>
          <a:prstGeom prst="rect">
            <a:avLst/>
          </a:prstGeom>
        </p:spPr>
      </p:pic>
      <p:sp>
        <p:nvSpPr>
          <p:cNvPr id="7" name="Textfeld 6">
            <a:extLst>
              <a:ext uri="{FF2B5EF4-FFF2-40B4-BE49-F238E27FC236}">
                <a16:creationId xmlns:a16="http://schemas.microsoft.com/office/drawing/2014/main" id="{88B19166-AEB2-09B0-DCEE-A4B7F56A1CE8}"/>
              </a:ext>
            </a:extLst>
          </p:cNvPr>
          <p:cNvSpPr txBox="1"/>
          <p:nvPr/>
        </p:nvSpPr>
        <p:spPr>
          <a:xfrm>
            <a:off x="553308" y="2397457"/>
            <a:ext cx="2968007" cy="461665"/>
          </a:xfrm>
          <a:prstGeom prst="rect">
            <a:avLst/>
          </a:prstGeom>
          <a:noFill/>
        </p:spPr>
        <p:txBody>
          <a:bodyPr wrap="square" rtlCol="0">
            <a:spAutoFit/>
          </a:bodyPr>
          <a:lstStyle/>
          <a:p>
            <a:pPr marL="180975" indent="-180975"/>
            <a:r>
              <a:rPr lang="de-CH" sz="2400" b="1" dirty="0">
                <a:solidFill>
                  <a:srgbClr val="FF0000"/>
                </a:solidFill>
                <a:latin typeface="+mj-lt"/>
              </a:rPr>
              <a:t>1. Werbefilme</a:t>
            </a:r>
          </a:p>
        </p:txBody>
      </p:sp>
      <p:sp>
        <p:nvSpPr>
          <p:cNvPr id="8" name="Textfeld 7">
            <a:extLst>
              <a:ext uri="{FF2B5EF4-FFF2-40B4-BE49-F238E27FC236}">
                <a16:creationId xmlns:a16="http://schemas.microsoft.com/office/drawing/2014/main" id="{85207102-E68C-493D-F72E-A675789937AE}"/>
              </a:ext>
            </a:extLst>
          </p:cNvPr>
          <p:cNvSpPr txBox="1"/>
          <p:nvPr/>
        </p:nvSpPr>
        <p:spPr>
          <a:xfrm>
            <a:off x="553307" y="3089121"/>
            <a:ext cx="3267917" cy="2862322"/>
          </a:xfrm>
          <a:prstGeom prst="rect">
            <a:avLst/>
          </a:prstGeom>
          <a:noFill/>
        </p:spPr>
        <p:txBody>
          <a:bodyPr wrap="square" rtlCol="0" anchor="t">
            <a:spAutoFit/>
          </a:bodyPr>
          <a:lstStyle/>
          <a:p>
            <a:r>
              <a:rPr lang="de-CH" sz="2000" b="1" dirty="0">
                <a:latin typeface="+mj-lt"/>
              </a:rPr>
              <a:t>Bevölkerung</a:t>
            </a:r>
          </a:p>
          <a:p>
            <a:endParaRPr lang="de-CH" sz="2000" b="1" dirty="0">
              <a:latin typeface="+mj-lt"/>
            </a:endParaRPr>
          </a:p>
          <a:p>
            <a:pPr marL="285750" indent="-285750">
              <a:buFont typeface="Arial" panose="020B0604020202020204" pitchFamily="34" charset="0"/>
              <a:buChar char="•"/>
            </a:pPr>
            <a:r>
              <a:rPr lang="de-CH" sz="2000" b="1" dirty="0">
                <a:latin typeface="+mj-lt"/>
              </a:rPr>
              <a:t>Botschaft  «Fragen Sie nach Schweizer Holz» </a:t>
            </a:r>
            <a:r>
              <a:rPr lang="de-CH" sz="2000" dirty="0">
                <a:latin typeface="+mj-lt"/>
              </a:rPr>
              <a:t>verankern</a:t>
            </a:r>
          </a:p>
          <a:p>
            <a:pPr marL="285750" indent="-285750">
              <a:buFont typeface="Arial" panose="020B0604020202020204" pitchFamily="34" charset="0"/>
              <a:buChar char="•"/>
            </a:pPr>
            <a:r>
              <a:rPr lang="de-CH" sz="2000" dirty="0">
                <a:latin typeface="+mj-lt"/>
              </a:rPr>
              <a:t>Leistung der Schweizer Holzindustrie im Herstellungsprozess der Produkte aufzeigen</a:t>
            </a:r>
          </a:p>
        </p:txBody>
      </p:sp>
      <p:pic>
        <p:nvPicPr>
          <p:cNvPr id="9" name="Grafik 8">
            <a:extLst>
              <a:ext uri="{FF2B5EF4-FFF2-40B4-BE49-F238E27FC236}">
                <a16:creationId xmlns:a16="http://schemas.microsoft.com/office/drawing/2014/main" id="{9621184B-D96B-23C3-80B9-9B5E1E4DDD22}"/>
              </a:ext>
            </a:extLst>
          </p:cNvPr>
          <p:cNvPicPr>
            <a:picLocks noChangeAspect="1"/>
          </p:cNvPicPr>
          <p:nvPr/>
        </p:nvPicPr>
        <p:blipFill>
          <a:blip r:embed="rId6"/>
          <a:stretch>
            <a:fillRect/>
          </a:stretch>
        </p:blipFill>
        <p:spPr>
          <a:xfrm>
            <a:off x="4868438" y="1362541"/>
            <a:ext cx="690024" cy="737683"/>
          </a:xfrm>
          <a:prstGeom prst="rect">
            <a:avLst/>
          </a:prstGeom>
        </p:spPr>
      </p:pic>
      <p:sp>
        <p:nvSpPr>
          <p:cNvPr id="10" name="Textfeld 9">
            <a:extLst>
              <a:ext uri="{FF2B5EF4-FFF2-40B4-BE49-F238E27FC236}">
                <a16:creationId xmlns:a16="http://schemas.microsoft.com/office/drawing/2014/main" id="{29720448-1C3F-4BD9-BF2F-0CF16B74244D}"/>
              </a:ext>
            </a:extLst>
          </p:cNvPr>
          <p:cNvSpPr txBox="1"/>
          <p:nvPr/>
        </p:nvSpPr>
        <p:spPr>
          <a:xfrm>
            <a:off x="3983906" y="2392592"/>
            <a:ext cx="4219189" cy="1200329"/>
          </a:xfrm>
          <a:prstGeom prst="rect">
            <a:avLst/>
          </a:prstGeom>
          <a:noFill/>
        </p:spPr>
        <p:txBody>
          <a:bodyPr wrap="square" rtlCol="0">
            <a:spAutoFit/>
          </a:bodyPr>
          <a:lstStyle/>
          <a:p>
            <a:pPr marL="180975" indent="-180975"/>
            <a:r>
              <a:rPr lang="de-CH" sz="2400" b="1" dirty="0">
                <a:solidFill>
                  <a:srgbClr val="FF0000"/>
                </a:solidFill>
                <a:latin typeface="+mj-lt"/>
              </a:rPr>
              <a:t>2. Reportagen</a:t>
            </a:r>
            <a:endParaRPr lang="de-CH" sz="2400" b="1" dirty="0">
              <a:latin typeface="+mj-lt"/>
            </a:endParaRPr>
          </a:p>
          <a:p>
            <a:endParaRPr lang="de-CH" sz="2400" b="1" dirty="0">
              <a:latin typeface="+mj-lt"/>
            </a:endParaRPr>
          </a:p>
          <a:p>
            <a:endParaRPr lang="de-CH" sz="2400" b="1" dirty="0">
              <a:latin typeface="+mj-lt"/>
            </a:endParaRPr>
          </a:p>
        </p:txBody>
      </p:sp>
      <p:sp>
        <p:nvSpPr>
          <p:cNvPr id="11" name="Textfeld 10">
            <a:extLst>
              <a:ext uri="{FF2B5EF4-FFF2-40B4-BE49-F238E27FC236}">
                <a16:creationId xmlns:a16="http://schemas.microsoft.com/office/drawing/2014/main" id="{A5A5F538-B07B-CBB4-A3D1-6D61928043F1}"/>
              </a:ext>
            </a:extLst>
          </p:cNvPr>
          <p:cNvSpPr txBox="1"/>
          <p:nvPr/>
        </p:nvSpPr>
        <p:spPr>
          <a:xfrm>
            <a:off x="4157129" y="3089122"/>
            <a:ext cx="3016028" cy="3170099"/>
          </a:xfrm>
          <a:prstGeom prst="rect">
            <a:avLst/>
          </a:prstGeom>
          <a:noFill/>
        </p:spPr>
        <p:txBody>
          <a:bodyPr wrap="square" rtlCol="0" anchor="t">
            <a:spAutoFit/>
          </a:bodyPr>
          <a:lstStyle/>
          <a:p>
            <a:r>
              <a:rPr lang="de-CH" sz="2000" b="1" dirty="0">
                <a:latin typeface="+mj-lt"/>
              </a:rPr>
              <a:t>Holzbauer, Architekten</a:t>
            </a:r>
          </a:p>
          <a:p>
            <a:endParaRPr lang="de-CH" sz="2000" b="1" dirty="0">
              <a:latin typeface="+mj-lt"/>
            </a:endParaRPr>
          </a:p>
          <a:p>
            <a:pPr marL="285750" indent="-285750">
              <a:buFont typeface="Arial" panose="020B0604020202020204" pitchFamily="34" charset="0"/>
              <a:buChar char="•"/>
            </a:pPr>
            <a:r>
              <a:rPr lang="de-CH" sz="2000" dirty="0">
                <a:latin typeface="+mj-lt"/>
              </a:rPr>
              <a:t>Gegenüber den Holzbauern anhand von Firmenporträts die </a:t>
            </a:r>
            <a:r>
              <a:rPr lang="de-CH" sz="2000" b="1" dirty="0">
                <a:latin typeface="+mj-lt"/>
              </a:rPr>
              <a:t>Lieferfähigkeit, Vielseitigkeit und Innovationskraft der Holzindustrie aufzeigen</a:t>
            </a:r>
          </a:p>
        </p:txBody>
      </p:sp>
    </p:spTree>
    <p:extLst>
      <p:ext uri="{BB962C8B-B14F-4D97-AF65-F5344CB8AC3E}">
        <p14:creationId xmlns:p14="http://schemas.microsoft.com/office/powerpoint/2010/main" val="35086475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1F83D9B-9653-0E60-8A85-5EBB37339042}"/>
              </a:ext>
            </a:extLst>
          </p:cNvPr>
          <p:cNvSpPr>
            <a:spLocks noGrp="1"/>
          </p:cNvSpPr>
          <p:nvPr>
            <p:ph type="dt" sz="half" idx="2"/>
          </p:nvPr>
        </p:nvSpPr>
        <p:spPr/>
        <p:txBody>
          <a:bodyPr/>
          <a:lstStyle/>
          <a:p>
            <a:r>
              <a:rPr lang="de-DE" dirty="0"/>
              <a:t>26.04.2024</a:t>
            </a:r>
            <a:endParaRPr lang="de-CH" dirty="0"/>
          </a:p>
        </p:txBody>
      </p:sp>
      <p:sp>
        <p:nvSpPr>
          <p:cNvPr id="3" name="Fußzeilenplatzhalter 2">
            <a:extLst>
              <a:ext uri="{FF2B5EF4-FFF2-40B4-BE49-F238E27FC236}">
                <a16:creationId xmlns:a16="http://schemas.microsoft.com/office/drawing/2014/main" id="{F3107680-4820-BCD0-5A1C-5CAA11B3349F}"/>
              </a:ext>
            </a:extLst>
          </p:cNvPr>
          <p:cNvSpPr>
            <a:spLocks noGrp="1"/>
          </p:cNvSpPr>
          <p:nvPr>
            <p:ph type="ftr" sz="quarter" idx="3"/>
          </p:nvPr>
        </p:nvSpPr>
        <p:spPr/>
        <p:txBody>
          <a:bodyPr/>
          <a:lstStyle/>
          <a:p>
            <a:r>
              <a:rPr lang="de-CH" dirty="0"/>
              <a:t>Marketing Schweizer Holz - Industriekampagne</a:t>
            </a:r>
          </a:p>
        </p:txBody>
      </p:sp>
      <p:sp>
        <p:nvSpPr>
          <p:cNvPr id="4" name="Foliennummernplatzhalter 3">
            <a:extLst>
              <a:ext uri="{FF2B5EF4-FFF2-40B4-BE49-F238E27FC236}">
                <a16:creationId xmlns:a16="http://schemas.microsoft.com/office/drawing/2014/main" id="{CFB9C857-5679-E7A0-C790-B2CBF6D4BDD2}"/>
              </a:ext>
            </a:extLst>
          </p:cNvPr>
          <p:cNvSpPr>
            <a:spLocks noGrp="1"/>
          </p:cNvSpPr>
          <p:nvPr>
            <p:ph type="sldNum" sz="quarter" idx="4"/>
          </p:nvPr>
        </p:nvSpPr>
        <p:spPr/>
        <p:txBody>
          <a:bodyPr/>
          <a:lstStyle/>
          <a:p>
            <a:r>
              <a:rPr lang="de-CH"/>
              <a:t>Seite </a:t>
            </a:r>
            <a:fld id="{8B3782EF-3E5A-1447-BAF7-0181E8595BB2}" type="slidenum">
              <a:rPr lang="de-CH" smtClean="0"/>
              <a:pPr/>
              <a:t>9</a:t>
            </a:fld>
            <a:endParaRPr lang="de-CH"/>
          </a:p>
        </p:txBody>
      </p:sp>
      <p:sp>
        <p:nvSpPr>
          <p:cNvPr id="5" name="Titel 4">
            <a:extLst>
              <a:ext uri="{FF2B5EF4-FFF2-40B4-BE49-F238E27FC236}">
                <a16:creationId xmlns:a16="http://schemas.microsoft.com/office/drawing/2014/main" id="{E26E4715-9DD8-00AA-342F-03286BFC3633}"/>
              </a:ext>
            </a:extLst>
          </p:cNvPr>
          <p:cNvSpPr>
            <a:spLocks noGrp="1"/>
          </p:cNvSpPr>
          <p:nvPr>
            <p:ph type="title"/>
          </p:nvPr>
        </p:nvSpPr>
        <p:spPr/>
        <p:txBody>
          <a:bodyPr/>
          <a:lstStyle/>
          <a:p>
            <a:r>
              <a:rPr lang="de-CH" dirty="0"/>
              <a:t>Aktivitätsfelder der Industriekampagne</a:t>
            </a:r>
          </a:p>
        </p:txBody>
      </p:sp>
      <p:pic>
        <p:nvPicPr>
          <p:cNvPr id="19" name="Grafik 18">
            <a:extLst>
              <a:ext uri="{FF2B5EF4-FFF2-40B4-BE49-F238E27FC236}">
                <a16:creationId xmlns:a16="http://schemas.microsoft.com/office/drawing/2014/main" id="{445014A3-B814-C1DC-7FE2-1E53196F5766}"/>
              </a:ext>
            </a:extLst>
          </p:cNvPr>
          <p:cNvPicPr>
            <a:picLocks noChangeAspect="1"/>
          </p:cNvPicPr>
          <p:nvPr/>
        </p:nvPicPr>
        <p:blipFill>
          <a:blip r:embed="rId3"/>
          <a:stretch>
            <a:fillRect/>
          </a:stretch>
        </p:blipFill>
        <p:spPr>
          <a:xfrm>
            <a:off x="5580260" y="1558635"/>
            <a:ext cx="634219" cy="641008"/>
          </a:xfrm>
          <a:prstGeom prst="rect">
            <a:avLst/>
          </a:prstGeom>
        </p:spPr>
      </p:pic>
      <p:sp>
        <p:nvSpPr>
          <p:cNvPr id="25" name="Textfeld 24">
            <a:extLst>
              <a:ext uri="{FF2B5EF4-FFF2-40B4-BE49-F238E27FC236}">
                <a16:creationId xmlns:a16="http://schemas.microsoft.com/office/drawing/2014/main" id="{FB7FF184-D318-DBD1-163D-DA2ADC728252}"/>
              </a:ext>
            </a:extLst>
          </p:cNvPr>
          <p:cNvSpPr txBox="1"/>
          <p:nvPr/>
        </p:nvSpPr>
        <p:spPr>
          <a:xfrm>
            <a:off x="447801" y="1743717"/>
            <a:ext cx="5488100" cy="461665"/>
          </a:xfrm>
          <a:prstGeom prst="rect">
            <a:avLst/>
          </a:prstGeom>
          <a:noFill/>
        </p:spPr>
        <p:txBody>
          <a:bodyPr wrap="square" rtlCol="0">
            <a:spAutoFit/>
          </a:bodyPr>
          <a:lstStyle/>
          <a:p>
            <a:pPr marL="180975" indent="-180975"/>
            <a:r>
              <a:rPr lang="de-CH" sz="2400" b="1" dirty="0">
                <a:solidFill>
                  <a:srgbClr val="FF0000"/>
                </a:solidFill>
                <a:latin typeface="+mj-lt"/>
              </a:rPr>
              <a:t>1. Werbefilme / Online-Marketing</a:t>
            </a:r>
          </a:p>
        </p:txBody>
      </p:sp>
      <p:sp>
        <p:nvSpPr>
          <p:cNvPr id="12" name="Textfeld 11">
            <a:extLst>
              <a:ext uri="{FF2B5EF4-FFF2-40B4-BE49-F238E27FC236}">
                <a16:creationId xmlns:a16="http://schemas.microsoft.com/office/drawing/2014/main" id="{E331EF02-06EA-BF97-CF5C-B725858A7DE6}"/>
              </a:ext>
            </a:extLst>
          </p:cNvPr>
          <p:cNvSpPr txBox="1"/>
          <p:nvPr/>
        </p:nvSpPr>
        <p:spPr>
          <a:xfrm>
            <a:off x="551750" y="2633879"/>
            <a:ext cx="5328907" cy="1824346"/>
          </a:xfrm>
          <a:prstGeom prst="rect">
            <a:avLst/>
          </a:prstGeom>
          <a:noFill/>
        </p:spPr>
        <p:txBody>
          <a:bodyPr wrap="square" rtlCol="0" anchor="t">
            <a:spAutoFit/>
          </a:bodyPr>
          <a:lstStyle/>
          <a:p>
            <a:pPr marL="285750" indent="-285750">
              <a:lnSpc>
                <a:spcPct val="150000"/>
              </a:lnSpc>
              <a:buFont typeface="Arial" panose="020B0604020202020204" pitchFamily="34" charset="0"/>
              <a:buChar char="•"/>
            </a:pPr>
            <a:r>
              <a:rPr lang="de-CH" dirty="0">
                <a:latin typeface="+mj-lt"/>
              </a:rPr>
              <a:t>Videos/Beiträge teilen, kommentieren, liken</a:t>
            </a:r>
          </a:p>
          <a:p>
            <a:pPr marL="285750" indent="-285750">
              <a:lnSpc>
                <a:spcPct val="150000"/>
              </a:lnSpc>
              <a:buFont typeface="Arial" panose="020B0604020202020204" pitchFamily="34" charset="0"/>
              <a:buChar char="•"/>
            </a:pPr>
            <a:r>
              <a:rPr lang="de-CH" dirty="0">
                <a:latin typeface="+mj-lt"/>
              </a:rPr>
              <a:t>Videos auf eigener Webseite einbinden</a:t>
            </a:r>
          </a:p>
          <a:p>
            <a:pPr marL="285750" indent="-285750">
              <a:lnSpc>
                <a:spcPct val="150000"/>
              </a:lnSpc>
              <a:buFont typeface="Arial" panose="020B0604020202020204" pitchFamily="34" charset="0"/>
              <a:buChar char="•"/>
            </a:pPr>
            <a:r>
              <a:rPr lang="de-CH" dirty="0">
                <a:latin typeface="+mj-lt"/>
              </a:rPr>
              <a:t>Eigene Beiträge posten, Hashtags verwenden</a:t>
            </a:r>
          </a:p>
          <a:p>
            <a:pPr>
              <a:lnSpc>
                <a:spcPct val="150000"/>
              </a:lnSpc>
            </a:pPr>
            <a:endParaRPr lang="de-CH" sz="2400" b="1" dirty="0">
              <a:latin typeface="+mj-lt"/>
            </a:endParaRPr>
          </a:p>
        </p:txBody>
      </p:sp>
      <p:grpSp>
        <p:nvGrpSpPr>
          <p:cNvPr id="7" name="Gruppieren 6">
            <a:extLst>
              <a:ext uri="{FF2B5EF4-FFF2-40B4-BE49-F238E27FC236}">
                <a16:creationId xmlns:a16="http://schemas.microsoft.com/office/drawing/2014/main" id="{55C1522A-28D3-7498-89B3-6CD963595A50}"/>
              </a:ext>
            </a:extLst>
          </p:cNvPr>
          <p:cNvGrpSpPr/>
          <p:nvPr/>
        </p:nvGrpSpPr>
        <p:grpSpPr>
          <a:xfrm>
            <a:off x="6674775" y="4942314"/>
            <a:ext cx="2303576" cy="478937"/>
            <a:chOff x="1317032" y="2594187"/>
            <a:chExt cx="2882171" cy="599233"/>
          </a:xfrm>
        </p:grpSpPr>
        <p:graphicFrame>
          <p:nvGraphicFramePr>
            <p:cNvPr id="13" name="Objekt 12">
              <a:extLst>
                <a:ext uri="{FF2B5EF4-FFF2-40B4-BE49-F238E27FC236}">
                  <a16:creationId xmlns:a16="http://schemas.microsoft.com/office/drawing/2014/main" id="{55259B27-F283-FD5F-4CDC-0FF3BE1FC020}"/>
                </a:ext>
              </a:extLst>
            </p:cNvPr>
            <p:cNvGraphicFramePr>
              <a:graphicFrameLocks noChangeAspect="1"/>
            </p:cNvGraphicFramePr>
            <p:nvPr>
              <p:extLst>
                <p:ext uri="{D42A27DB-BD31-4B8C-83A1-F6EECF244321}">
                  <p14:modId xmlns:p14="http://schemas.microsoft.com/office/powerpoint/2010/main" val="498876080"/>
                </p:ext>
              </p:extLst>
            </p:nvPr>
          </p:nvGraphicFramePr>
          <p:xfrm>
            <a:off x="1317032" y="2610655"/>
            <a:ext cx="578593" cy="578593"/>
          </p:xfrm>
          <a:graphic>
            <a:graphicData uri="http://schemas.openxmlformats.org/presentationml/2006/ole">
              <mc:AlternateContent xmlns:mc="http://schemas.openxmlformats.org/markup-compatibility/2006">
                <mc:Choice xmlns:v="urn:schemas-microsoft-com:vml" Requires="v">
                  <p:oleObj name="Image" r:id="rId4" imgW="2018880" imgH="2018880" progId="Photoshop.Image.24">
                    <p:embed/>
                  </p:oleObj>
                </mc:Choice>
                <mc:Fallback>
                  <p:oleObj name="Image" r:id="rId4" imgW="2018880" imgH="2018880" progId="Photoshop.Image.24">
                    <p:embed/>
                    <p:pic>
                      <p:nvPicPr>
                        <p:cNvPr id="13" name="Objekt 12">
                          <a:extLst>
                            <a:ext uri="{FF2B5EF4-FFF2-40B4-BE49-F238E27FC236}">
                              <a16:creationId xmlns:a16="http://schemas.microsoft.com/office/drawing/2014/main" id="{55259B27-F283-FD5F-4CDC-0FF3BE1FC020}"/>
                            </a:ext>
                          </a:extLst>
                        </p:cNvPr>
                        <p:cNvPicPr/>
                        <p:nvPr/>
                      </p:nvPicPr>
                      <p:blipFill>
                        <a:blip r:embed="rId5"/>
                        <a:stretch>
                          <a:fillRect/>
                        </a:stretch>
                      </p:blipFill>
                      <p:spPr>
                        <a:xfrm>
                          <a:off x="1317032" y="2610655"/>
                          <a:ext cx="578593" cy="578593"/>
                        </a:xfrm>
                        <a:prstGeom prst="rect">
                          <a:avLst/>
                        </a:prstGeom>
                      </p:spPr>
                    </p:pic>
                  </p:oleObj>
                </mc:Fallback>
              </mc:AlternateContent>
            </a:graphicData>
          </a:graphic>
        </p:graphicFrame>
        <p:graphicFrame>
          <p:nvGraphicFramePr>
            <p:cNvPr id="14" name="Objekt 13">
              <a:extLst>
                <a:ext uri="{FF2B5EF4-FFF2-40B4-BE49-F238E27FC236}">
                  <a16:creationId xmlns:a16="http://schemas.microsoft.com/office/drawing/2014/main" id="{BAE708EB-9C0A-8DF3-0856-B4C5E12D1692}"/>
                </a:ext>
              </a:extLst>
            </p:cNvPr>
            <p:cNvGraphicFramePr>
              <a:graphicFrameLocks noChangeAspect="1"/>
            </p:cNvGraphicFramePr>
            <p:nvPr>
              <p:extLst>
                <p:ext uri="{D42A27DB-BD31-4B8C-83A1-F6EECF244321}">
                  <p14:modId xmlns:p14="http://schemas.microsoft.com/office/powerpoint/2010/main" val="3308973096"/>
                </p:ext>
              </p:extLst>
            </p:nvPr>
          </p:nvGraphicFramePr>
          <p:xfrm>
            <a:off x="2085641" y="2610655"/>
            <a:ext cx="578593" cy="578593"/>
          </p:xfrm>
          <a:graphic>
            <a:graphicData uri="http://schemas.openxmlformats.org/presentationml/2006/ole">
              <mc:AlternateContent xmlns:mc="http://schemas.openxmlformats.org/markup-compatibility/2006">
                <mc:Choice xmlns:v="urn:schemas-microsoft-com:vml" Requires="v">
                  <p:oleObj name="Image" r:id="rId6" imgW="2006280" imgH="2006280" progId="Photoshop.Image.24">
                    <p:embed/>
                  </p:oleObj>
                </mc:Choice>
                <mc:Fallback>
                  <p:oleObj name="Image" r:id="rId6" imgW="2006280" imgH="2006280" progId="Photoshop.Image.24">
                    <p:embed/>
                    <p:pic>
                      <p:nvPicPr>
                        <p:cNvPr id="14" name="Objekt 13">
                          <a:extLst>
                            <a:ext uri="{FF2B5EF4-FFF2-40B4-BE49-F238E27FC236}">
                              <a16:creationId xmlns:a16="http://schemas.microsoft.com/office/drawing/2014/main" id="{BAE708EB-9C0A-8DF3-0856-B4C5E12D1692}"/>
                            </a:ext>
                          </a:extLst>
                        </p:cNvPr>
                        <p:cNvPicPr/>
                        <p:nvPr/>
                      </p:nvPicPr>
                      <p:blipFill>
                        <a:blip r:embed="rId7"/>
                        <a:stretch>
                          <a:fillRect/>
                        </a:stretch>
                      </p:blipFill>
                      <p:spPr>
                        <a:xfrm>
                          <a:off x="2085641" y="2610655"/>
                          <a:ext cx="578593" cy="578593"/>
                        </a:xfrm>
                        <a:prstGeom prst="rect">
                          <a:avLst/>
                        </a:prstGeom>
                      </p:spPr>
                    </p:pic>
                  </p:oleObj>
                </mc:Fallback>
              </mc:AlternateContent>
            </a:graphicData>
          </a:graphic>
        </p:graphicFrame>
        <p:graphicFrame>
          <p:nvGraphicFramePr>
            <p:cNvPr id="16" name="Objekt 15">
              <a:extLst>
                <a:ext uri="{FF2B5EF4-FFF2-40B4-BE49-F238E27FC236}">
                  <a16:creationId xmlns:a16="http://schemas.microsoft.com/office/drawing/2014/main" id="{0C8DDDC3-18B4-BFCE-2392-0876AA222F11}"/>
                </a:ext>
              </a:extLst>
            </p:cNvPr>
            <p:cNvGraphicFramePr>
              <a:graphicFrameLocks noChangeAspect="1"/>
            </p:cNvGraphicFramePr>
            <p:nvPr>
              <p:extLst>
                <p:ext uri="{D42A27DB-BD31-4B8C-83A1-F6EECF244321}">
                  <p14:modId xmlns:p14="http://schemas.microsoft.com/office/powerpoint/2010/main" val="3393047491"/>
                </p:ext>
              </p:extLst>
            </p:nvPr>
          </p:nvGraphicFramePr>
          <p:xfrm>
            <a:off x="2845324" y="2594187"/>
            <a:ext cx="599233" cy="599233"/>
          </p:xfrm>
          <a:graphic>
            <a:graphicData uri="http://schemas.openxmlformats.org/presentationml/2006/ole">
              <mc:AlternateContent xmlns:mc="http://schemas.openxmlformats.org/markup-compatibility/2006">
                <mc:Choice xmlns:v="urn:schemas-microsoft-com:vml" Requires="v">
                  <p:oleObj name="Image" r:id="rId8" imgW="2006280" imgH="2006280" progId="Photoshop.Image.24">
                    <p:embed/>
                  </p:oleObj>
                </mc:Choice>
                <mc:Fallback>
                  <p:oleObj name="Image" r:id="rId8" imgW="2006280" imgH="2006280" progId="Photoshop.Image.24">
                    <p:embed/>
                    <p:pic>
                      <p:nvPicPr>
                        <p:cNvPr id="16" name="Objekt 15">
                          <a:extLst>
                            <a:ext uri="{FF2B5EF4-FFF2-40B4-BE49-F238E27FC236}">
                              <a16:creationId xmlns:a16="http://schemas.microsoft.com/office/drawing/2014/main" id="{0C8DDDC3-18B4-BFCE-2392-0876AA222F11}"/>
                            </a:ext>
                          </a:extLst>
                        </p:cNvPr>
                        <p:cNvPicPr/>
                        <p:nvPr/>
                      </p:nvPicPr>
                      <p:blipFill>
                        <a:blip r:embed="rId9"/>
                        <a:stretch>
                          <a:fillRect/>
                        </a:stretch>
                      </p:blipFill>
                      <p:spPr>
                        <a:xfrm>
                          <a:off x="2845324" y="2594187"/>
                          <a:ext cx="599233" cy="599233"/>
                        </a:xfrm>
                        <a:prstGeom prst="rect">
                          <a:avLst/>
                        </a:prstGeom>
                      </p:spPr>
                    </p:pic>
                  </p:oleObj>
                </mc:Fallback>
              </mc:AlternateContent>
            </a:graphicData>
          </a:graphic>
        </p:graphicFrame>
        <p:graphicFrame>
          <p:nvGraphicFramePr>
            <p:cNvPr id="17" name="Objekt 16">
              <a:extLst>
                <a:ext uri="{FF2B5EF4-FFF2-40B4-BE49-F238E27FC236}">
                  <a16:creationId xmlns:a16="http://schemas.microsoft.com/office/drawing/2014/main" id="{5E028196-DA35-52F2-8CDE-D7CF91823364}"/>
                </a:ext>
              </a:extLst>
            </p:cNvPr>
            <p:cNvGraphicFramePr>
              <a:graphicFrameLocks noChangeAspect="1"/>
            </p:cNvGraphicFramePr>
            <p:nvPr>
              <p:extLst>
                <p:ext uri="{D42A27DB-BD31-4B8C-83A1-F6EECF244321}">
                  <p14:modId xmlns:p14="http://schemas.microsoft.com/office/powerpoint/2010/main" val="1657294314"/>
                </p:ext>
              </p:extLst>
            </p:nvPr>
          </p:nvGraphicFramePr>
          <p:xfrm>
            <a:off x="3620608" y="2610655"/>
            <a:ext cx="578595" cy="578595"/>
          </p:xfrm>
          <a:graphic>
            <a:graphicData uri="http://schemas.openxmlformats.org/presentationml/2006/ole">
              <mc:AlternateContent xmlns:mc="http://schemas.openxmlformats.org/markup-compatibility/2006">
                <mc:Choice xmlns:v="urn:schemas-microsoft-com:vml" Requires="v">
                  <p:oleObj name="Image" r:id="rId10" imgW="2006280" imgH="2006280" progId="Photoshop.Image.24">
                    <p:embed/>
                  </p:oleObj>
                </mc:Choice>
                <mc:Fallback>
                  <p:oleObj name="Image" r:id="rId10" imgW="2006280" imgH="2006280" progId="Photoshop.Image.24">
                    <p:embed/>
                    <p:pic>
                      <p:nvPicPr>
                        <p:cNvPr id="17" name="Objekt 16">
                          <a:extLst>
                            <a:ext uri="{FF2B5EF4-FFF2-40B4-BE49-F238E27FC236}">
                              <a16:creationId xmlns:a16="http://schemas.microsoft.com/office/drawing/2014/main" id="{5E028196-DA35-52F2-8CDE-D7CF91823364}"/>
                            </a:ext>
                          </a:extLst>
                        </p:cNvPr>
                        <p:cNvPicPr/>
                        <p:nvPr/>
                      </p:nvPicPr>
                      <p:blipFill>
                        <a:blip r:embed="rId11"/>
                        <a:stretch>
                          <a:fillRect/>
                        </a:stretch>
                      </p:blipFill>
                      <p:spPr>
                        <a:xfrm>
                          <a:off x="3620608" y="2610655"/>
                          <a:ext cx="578595" cy="578595"/>
                        </a:xfrm>
                        <a:prstGeom prst="rect">
                          <a:avLst/>
                        </a:prstGeom>
                      </p:spPr>
                    </p:pic>
                  </p:oleObj>
                </mc:Fallback>
              </mc:AlternateContent>
            </a:graphicData>
          </a:graphic>
        </p:graphicFrame>
      </p:grpSp>
      <p:sp>
        <p:nvSpPr>
          <p:cNvPr id="18" name="Textfeld 17">
            <a:extLst>
              <a:ext uri="{FF2B5EF4-FFF2-40B4-BE49-F238E27FC236}">
                <a16:creationId xmlns:a16="http://schemas.microsoft.com/office/drawing/2014/main" id="{0CC2C491-5FB6-8C3B-BF10-ED45EE7D21C9}"/>
              </a:ext>
            </a:extLst>
          </p:cNvPr>
          <p:cNvSpPr txBox="1"/>
          <p:nvPr/>
        </p:nvSpPr>
        <p:spPr>
          <a:xfrm>
            <a:off x="1094730" y="4771197"/>
            <a:ext cx="3969998" cy="830997"/>
          </a:xfrm>
          <a:prstGeom prst="rect">
            <a:avLst/>
          </a:prstGeom>
          <a:noFill/>
        </p:spPr>
        <p:txBody>
          <a:bodyPr wrap="square">
            <a:spAutoFit/>
          </a:bodyPr>
          <a:lstStyle/>
          <a:p>
            <a:pPr algn="ctr"/>
            <a:r>
              <a:rPr lang="de-CH" sz="2400" dirty="0">
                <a:solidFill>
                  <a:schemeClr val="accent1"/>
                </a:solidFill>
              </a:rPr>
              <a:t>#schweizerholz</a:t>
            </a:r>
          </a:p>
          <a:p>
            <a:pPr algn="ctr"/>
            <a:r>
              <a:rPr lang="de-CH" sz="2400" dirty="0">
                <a:solidFill>
                  <a:schemeClr val="accent1"/>
                </a:solidFill>
              </a:rPr>
              <a:t>#holzindustrieschweiz</a:t>
            </a:r>
          </a:p>
        </p:txBody>
      </p:sp>
      <p:grpSp>
        <p:nvGrpSpPr>
          <p:cNvPr id="27" name="Gruppieren 26">
            <a:extLst>
              <a:ext uri="{FF2B5EF4-FFF2-40B4-BE49-F238E27FC236}">
                <a16:creationId xmlns:a16="http://schemas.microsoft.com/office/drawing/2014/main" id="{B6DE4502-50D1-CC50-2660-BC6AA77E4755}"/>
              </a:ext>
            </a:extLst>
          </p:cNvPr>
          <p:cNvGrpSpPr/>
          <p:nvPr/>
        </p:nvGrpSpPr>
        <p:grpSpPr>
          <a:xfrm>
            <a:off x="6674775" y="1568023"/>
            <a:ext cx="4965476" cy="4201860"/>
            <a:chOff x="6674774" y="1216058"/>
            <a:chExt cx="5355835" cy="4672462"/>
          </a:xfrm>
        </p:grpSpPr>
        <p:pic>
          <p:nvPicPr>
            <p:cNvPr id="23" name="Grafik 22">
              <a:extLst>
                <a:ext uri="{FF2B5EF4-FFF2-40B4-BE49-F238E27FC236}">
                  <a16:creationId xmlns:a16="http://schemas.microsoft.com/office/drawing/2014/main" id="{B265D61E-D3F6-B10E-146A-51CC09E58E97}"/>
                </a:ext>
              </a:extLst>
            </p:cNvPr>
            <p:cNvPicPr>
              <a:picLocks noChangeAspect="1"/>
            </p:cNvPicPr>
            <p:nvPr/>
          </p:nvPicPr>
          <p:blipFill>
            <a:blip r:embed="rId12"/>
            <a:stretch>
              <a:fillRect/>
            </a:stretch>
          </p:blipFill>
          <p:spPr>
            <a:xfrm>
              <a:off x="6674774" y="2892320"/>
              <a:ext cx="2552921" cy="1417443"/>
            </a:xfrm>
            <a:prstGeom prst="rect">
              <a:avLst/>
            </a:prstGeom>
          </p:spPr>
        </p:pic>
        <p:pic>
          <p:nvPicPr>
            <p:cNvPr id="15" name="Grafik 14">
              <a:extLst>
                <a:ext uri="{FF2B5EF4-FFF2-40B4-BE49-F238E27FC236}">
                  <a16:creationId xmlns:a16="http://schemas.microsoft.com/office/drawing/2014/main" id="{CF24FEDB-4758-94C2-68AC-CA8DE8D70B48}"/>
                </a:ext>
              </a:extLst>
            </p:cNvPr>
            <p:cNvPicPr>
              <a:picLocks noChangeAspect="1"/>
            </p:cNvPicPr>
            <p:nvPr/>
          </p:nvPicPr>
          <p:blipFill>
            <a:blip r:embed="rId13"/>
            <a:stretch>
              <a:fillRect/>
            </a:stretch>
          </p:blipFill>
          <p:spPr>
            <a:xfrm>
              <a:off x="9470067" y="1216058"/>
              <a:ext cx="2560542" cy="1440305"/>
            </a:xfrm>
            <a:prstGeom prst="rect">
              <a:avLst/>
            </a:prstGeom>
          </p:spPr>
        </p:pic>
        <p:pic>
          <p:nvPicPr>
            <p:cNvPr id="21" name="Grafik 20">
              <a:extLst>
                <a:ext uri="{FF2B5EF4-FFF2-40B4-BE49-F238E27FC236}">
                  <a16:creationId xmlns:a16="http://schemas.microsoft.com/office/drawing/2014/main" id="{C73C1B62-57E1-46C5-6055-7BDA149D550C}"/>
                </a:ext>
              </a:extLst>
            </p:cNvPr>
            <p:cNvPicPr>
              <a:picLocks noChangeAspect="1"/>
            </p:cNvPicPr>
            <p:nvPr/>
          </p:nvPicPr>
          <p:blipFill>
            <a:blip r:embed="rId14"/>
            <a:stretch>
              <a:fillRect/>
            </a:stretch>
          </p:blipFill>
          <p:spPr>
            <a:xfrm>
              <a:off x="9477688" y="4463457"/>
              <a:ext cx="2552921" cy="1425063"/>
            </a:xfrm>
            <a:prstGeom prst="rect">
              <a:avLst/>
            </a:prstGeom>
          </p:spPr>
        </p:pic>
        <p:pic>
          <p:nvPicPr>
            <p:cNvPr id="26" name="Grafik 25">
              <a:extLst>
                <a:ext uri="{FF2B5EF4-FFF2-40B4-BE49-F238E27FC236}">
                  <a16:creationId xmlns:a16="http://schemas.microsoft.com/office/drawing/2014/main" id="{DAB16910-24DA-0A76-F811-68655AF5AC67}"/>
                </a:ext>
              </a:extLst>
            </p:cNvPr>
            <p:cNvPicPr>
              <a:picLocks noChangeAspect="1"/>
            </p:cNvPicPr>
            <p:nvPr/>
          </p:nvPicPr>
          <p:blipFill>
            <a:blip r:embed="rId15"/>
            <a:stretch>
              <a:fillRect/>
            </a:stretch>
          </p:blipFill>
          <p:spPr>
            <a:xfrm>
              <a:off x="9470067" y="2861838"/>
              <a:ext cx="2560542" cy="1447925"/>
            </a:xfrm>
            <a:prstGeom prst="rect">
              <a:avLst/>
            </a:prstGeom>
          </p:spPr>
        </p:pic>
        <p:pic>
          <p:nvPicPr>
            <p:cNvPr id="9" name="Grafik 8">
              <a:extLst>
                <a:ext uri="{FF2B5EF4-FFF2-40B4-BE49-F238E27FC236}">
                  <a16:creationId xmlns:a16="http://schemas.microsoft.com/office/drawing/2014/main" id="{0B5EF9EB-CCED-E15B-4187-F19CE8A97B00}"/>
                </a:ext>
              </a:extLst>
            </p:cNvPr>
            <p:cNvPicPr>
              <a:picLocks noChangeAspect="1"/>
            </p:cNvPicPr>
            <p:nvPr/>
          </p:nvPicPr>
          <p:blipFill>
            <a:blip r:embed="rId16"/>
            <a:stretch>
              <a:fillRect/>
            </a:stretch>
          </p:blipFill>
          <p:spPr>
            <a:xfrm>
              <a:off x="6674774" y="1226470"/>
              <a:ext cx="2575783" cy="1447925"/>
            </a:xfrm>
            <a:prstGeom prst="rect">
              <a:avLst/>
            </a:prstGeom>
          </p:spPr>
        </p:pic>
      </p:grpSp>
    </p:spTree>
    <p:extLst>
      <p:ext uri="{BB962C8B-B14F-4D97-AF65-F5344CB8AC3E}">
        <p14:creationId xmlns:p14="http://schemas.microsoft.com/office/powerpoint/2010/main" val="15682684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heme/theme1.xml><?xml version="1.0" encoding="utf-8"?>
<a:theme xmlns:a="http://schemas.openxmlformats.org/drawingml/2006/main" name="Office">
  <a:themeElements>
    <a:clrScheme name="Benutzerdefiniert 75">
      <a:dk1>
        <a:srgbClr val="000000"/>
      </a:dk1>
      <a:lt1>
        <a:srgbClr val="FFFFFF"/>
      </a:lt1>
      <a:dk2>
        <a:srgbClr val="EEEEEE"/>
      </a:dk2>
      <a:lt2>
        <a:srgbClr val="FFFFFF"/>
      </a:lt2>
      <a:accent1>
        <a:srgbClr val="FF0000"/>
      </a:accent1>
      <a:accent2>
        <a:srgbClr val="EDEDED"/>
      </a:accent2>
      <a:accent3>
        <a:srgbClr val="000000"/>
      </a:accent3>
      <a:accent4>
        <a:srgbClr val="FF0000"/>
      </a:accent4>
      <a:accent5>
        <a:srgbClr val="ECECEC"/>
      </a:accent5>
      <a:accent6>
        <a:srgbClr val="000000"/>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3557</Words>
  <Application>Microsoft Office PowerPoint</Application>
  <PresentationFormat>Breitbild</PresentationFormat>
  <Paragraphs>489</Paragraphs>
  <Slides>36</Slides>
  <Notes>36</Notes>
  <HiddenSlides>1</HiddenSlides>
  <MMClips>0</MMClips>
  <ScaleCrop>false</ScaleCrop>
  <HeadingPairs>
    <vt:vector size="8" baseType="variant">
      <vt:variant>
        <vt:lpstr>Verwendete Schriftarten</vt:lpstr>
      </vt:variant>
      <vt:variant>
        <vt:i4>6</vt:i4>
      </vt:variant>
      <vt:variant>
        <vt:lpstr>Design</vt:lpstr>
      </vt:variant>
      <vt:variant>
        <vt:i4>1</vt:i4>
      </vt:variant>
      <vt:variant>
        <vt:lpstr>Eingebettete OLE-Server</vt:lpstr>
      </vt:variant>
      <vt:variant>
        <vt:i4>1</vt:i4>
      </vt:variant>
      <vt:variant>
        <vt:lpstr>Folientitel</vt:lpstr>
      </vt:variant>
      <vt:variant>
        <vt:i4>36</vt:i4>
      </vt:variant>
    </vt:vector>
  </HeadingPairs>
  <TitlesOfParts>
    <vt:vector size="44" baseType="lpstr">
      <vt:lpstr>Arial</vt:lpstr>
      <vt:lpstr>Calibri</vt:lpstr>
      <vt:lpstr>Calibri (Textkörper)</vt:lpstr>
      <vt:lpstr>Lab Grotesque Light</vt:lpstr>
      <vt:lpstr>Symbol</vt:lpstr>
      <vt:lpstr>Wingdings</vt:lpstr>
      <vt:lpstr>Office</vt:lpstr>
      <vt:lpstr>Image</vt:lpstr>
      <vt:lpstr>PowerPoint-Präsentation</vt:lpstr>
      <vt:lpstr>Agenda</vt:lpstr>
      <vt:lpstr>Marketing Schweizer Holz (MSH) Wer ist das?</vt:lpstr>
      <vt:lpstr>Marketing Schweizer Holz (MSH): Wer ist das?</vt:lpstr>
      <vt:lpstr>Marketing Schweizer Holz (MSH) Wer ist das?</vt:lpstr>
      <vt:lpstr>Marketing Schweizer Holz Kampagnen-Strategie</vt:lpstr>
      <vt:lpstr>PowerPoint-Präsentation</vt:lpstr>
      <vt:lpstr>Aktivitätsfelder der Industriekampagne</vt:lpstr>
      <vt:lpstr>Aktivitätsfelder der Industriekampagne</vt:lpstr>
      <vt:lpstr>Aktivitätsfelder der Industriekampagne</vt:lpstr>
      <vt:lpstr>Aktivitätsfelder der Industriekampagne</vt:lpstr>
      <vt:lpstr>Kommunikationsziele</vt:lpstr>
      <vt:lpstr>Bekanntheit und Kauf</vt:lpstr>
      <vt:lpstr>Bekanntheit und Kauf</vt:lpstr>
      <vt:lpstr>Schweizer Holz begleitet Ihre Marke Integration in die Kommunikation</vt:lpstr>
      <vt:lpstr>Schweizer Holz begleitet Ihre Marke Integration in die Kommunikation</vt:lpstr>
      <vt:lpstr>Schweizer Holz begleitet Ihre Marke Integration in die Kommunikation</vt:lpstr>
      <vt:lpstr>Mitglieder Login</vt:lpstr>
      <vt:lpstr>Mitglieder Login Werbemittel und Inhalte</vt:lpstr>
      <vt:lpstr>Mitglieder Login</vt:lpstr>
      <vt:lpstr>PowerPoint-Präsentation</vt:lpstr>
      <vt:lpstr>Bekanntheit gesteigert</vt:lpstr>
      <vt:lpstr>Bekanntheit und Kauf</vt:lpstr>
      <vt:lpstr>Nutzen und Sinn kommunizieren  Warum Schweizer Holz?  </vt:lpstr>
      <vt:lpstr>Schweizer Holz ist nachhaltig</vt:lpstr>
      <vt:lpstr>Schweizer Holz ist energieeffizient</vt:lpstr>
      <vt:lpstr>Schweizer Holz ist wirtschaftlich</vt:lpstr>
      <vt:lpstr>Schweizer Holz ist regional</vt:lpstr>
      <vt:lpstr>Schweizer Holz ist flexibel</vt:lpstr>
      <vt:lpstr>Schweizer Holz ist ökologisch</vt:lpstr>
      <vt:lpstr>Schweizer Holz ist gesund</vt:lpstr>
      <vt:lpstr>Wie? Emotionen wecken!  Alle Sinne ansprechen. Holz kann das!</vt:lpstr>
      <vt:lpstr>Vom Nutzen überzeugt</vt:lpstr>
      <vt:lpstr>Nächste Aktivitäten</vt:lpstr>
      <vt:lpstr>Tage des Schweizer Holzes 2025</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Heinz Waldner | DACHCOM.CH AG</dc:creator>
  <cp:lastModifiedBy>Björn Ittensohn</cp:lastModifiedBy>
  <cp:revision>128</cp:revision>
  <cp:lastPrinted>2024-03-21T09:49:30Z</cp:lastPrinted>
  <dcterms:created xsi:type="dcterms:W3CDTF">2019-06-13T07:07:20Z</dcterms:created>
  <dcterms:modified xsi:type="dcterms:W3CDTF">2024-04-23T08:51:56Z</dcterms:modified>
</cp:coreProperties>
</file>