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01" r:id="rId3"/>
    <p:sldId id="317" r:id="rId4"/>
    <p:sldId id="304" r:id="rId5"/>
    <p:sldId id="305" r:id="rId6"/>
    <p:sldId id="307" r:id="rId7"/>
    <p:sldId id="321" r:id="rId8"/>
    <p:sldId id="306" r:id="rId9"/>
    <p:sldId id="311" r:id="rId10"/>
    <p:sldId id="310" r:id="rId11"/>
    <p:sldId id="312" r:id="rId12"/>
    <p:sldId id="302" r:id="rId13"/>
    <p:sldId id="257" r:id="rId14"/>
    <p:sldId id="298" r:id="rId15"/>
    <p:sldId id="262" r:id="rId16"/>
    <p:sldId id="315" r:id="rId17"/>
    <p:sldId id="316" r:id="rId18"/>
    <p:sldId id="293" r:id="rId19"/>
    <p:sldId id="318" r:id="rId20"/>
    <p:sldId id="319" r:id="rId21"/>
    <p:sldId id="283" r:id="rId22"/>
    <p:sldId id="292" r:id="rId23"/>
    <p:sldId id="289" r:id="rId24"/>
    <p:sldId id="287" r:id="rId25"/>
    <p:sldId id="265" r:id="rId26"/>
    <p:sldId id="266" r:id="rId27"/>
    <p:sldId id="267" r:id="rId28"/>
    <p:sldId id="268" r:id="rId29"/>
    <p:sldId id="269" r:id="rId30"/>
    <p:sldId id="270" r:id="rId31"/>
    <p:sldId id="271" r:id="rId32"/>
    <p:sldId id="261" r:id="rId33"/>
    <p:sldId id="296" r:id="rId34"/>
    <p:sldId id="320" r:id="rId35"/>
    <p:sldId id="280"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A3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CE9A3-A985-471C-8816-85837CAA6A85}" v="45" dt="2023-09-22T07:10:53.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88" autoAdjust="0"/>
    <p:restoredTop sz="49119" autoAdjust="0"/>
  </p:normalViewPr>
  <p:slideViewPr>
    <p:cSldViewPr snapToGrid="0" snapToObjects="1" showGuides="1">
      <p:cViewPr varScale="1">
        <p:scale>
          <a:sx n="58" d="100"/>
          <a:sy n="58" d="100"/>
        </p:scale>
        <p:origin x="2150" y="4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ne Beer" userId="eb7f24e32e9a1460" providerId="LiveId" clId="{202960D6-A87C-4828-865A-A1A847867351}"/>
    <pc:docChg chg="undo custSel addSld delSld modSld sldOrd">
      <pc:chgData name="Marlene Beer" userId="eb7f24e32e9a1460" providerId="LiveId" clId="{202960D6-A87C-4828-865A-A1A847867351}" dt="2023-08-30T12:41:24.626" v="17387" actId="20577"/>
      <pc:docMkLst>
        <pc:docMk/>
      </pc:docMkLst>
      <pc:sldChg chg="modSp mod modNotesTx">
        <pc:chgData name="Marlene Beer" userId="eb7f24e32e9a1460" providerId="LiveId" clId="{202960D6-A87C-4828-865A-A1A847867351}" dt="2023-08-30T12:35:42.268" v="17203" actId="20577"/>
        <pc:sldMkLst>
          <pc:docMk/>
          <pc:sldMk cId="1330097702" sldId="256"/>
        </pc:sldMkLst>
        <pc:spChg chg="mod">
          <ac:chgData name="Marlene Beer" userId="eb7f24e32e9a1460" providerId="LiveId" clId="{202960D6-A87C-4828-865A-A1A847867351}" dt="2023-08-30T12:35:15.586" v="17156" actId="20577"/>
          <ac:spMkLst>
            <pc:docMk/>
            <pc:sldMk cId="1330097702" sldId="256"/>
            <ac:spMk id="4" creationId="{69D33ADE-0BD6-2243-8B7B-BCAC7E33E561}"/>
          </ac:spMkLst>
        </pc:spChg>
      </pc:sldChg>
      <pc:sldChg chg="modSp mod modNotesTx">
        <pc:chgData name="Marlene Beer" userId="eb7f24e32e9a1460" providerId="LiveId" clId="{202960D6-A87C-4828-865A-A1A847867351}" dt="2023-08-30T11:02:27.105" v="7867" actId="20577"/>
        <pc:sldMkLst>
          <pc:docMk/>
          <pc:sldMk cId="576860352" sldId="257"/>
        </pc:sldMkLst>
        <pc:spChg chg="mod">
          <ac:chgData name="Marlene Beer" userId="eb7f24e32e9a1460" providerId="LiveId" clId="{202960D6-A87C-4828-865A-A1A847867351}" dt="2023-08-30T10:49:09.203" v="5153" actId="20577"/>
          <ac:spMkLst>
            <pc:docMk/>
            <pc:sldMk cId="576860352" sldId="257"/>
            <ac:spMk id="6" creationId="{F47E48A9-5520-DF25-936C-4407B3030E91}"/>
          </ac:spMkLst>
        </pc:spChg>
      </pc:sldChg>
      <pc:sldChg chg="modNotesTx">
        <pc:chgData name="Marlene Beer" userId="eb7f24e32e9a1460" providerId="LiveId" clId="{202960D6-A87C-4828-865A-A1A847867351}" dt="2023-08-30T11:38:52.985" v="15052" actId="6549"/>
        <pc:sldMkLst>
          <pc:docMk/>
          <pc:sldMk cId="1498197348" sldId="260"/>
        </pc:sldMkLst>
      </pc:sldChg>
      <pc:sldChg chg="modNotesTx">
        <pc:chgData name="Marlene Beer" userId="eb7f24e32e9a1460" providerId="LiveId" clId="{202960D6-A87C-4828-865A-A1A847867351}" dt="2023-08-30T11:46:41.552" v="16921" actId="20577"/>
        <pc:sldMkLst>
          <pc:docMk/>
          <pc:sldMk cId="2008949923" sldId="261"/>
        </pc:sldMkLst>
      </pc:sldChg>
      <pc:sldChg chg="modNotesTx">
        <pc:chgData name="Marlene Beer" userId="eb7f24e32e9a1460" providerId="LiveId" clId="{202960D6-A87C-4828-865A-A1A847867351}" dt="2023-08-30T11:13:49.251" v="9442" actId="20577"/>
        <pc:sldMkLst>
          <pc:docMk/>
          <pc:sldMk cId="1840781154" sldId="262"/>
        </pc:sldMkLst>
      </pc:sldChg>
      <pc:sldChg chg="modNotesTx">
        <pc:chgData name="Marlene Beer" userId="eb7f24e32e9a1460" providerId="LiveId" clId="{202960D6-A87C-4828-865A-A1A847867351}" dt="2023-08-30T11:43:34.168" v="16008" actId="20577"/>
        <pc:sldMkLst>
          <pc:docMk/>
          <pc:sldMk cId="2216916600" sldId="263"/>
        </pc:sldMkLst>
      </pc:sldChg>
      <pc:sldChg chg="modNotesTx">
        <pc:chgData name="Marlene Beer" userId="eb7f24e32e9a1460" providerId="LiveId" clId="{202960D6-A87C-4828-865A-A1A847867351}" dt="2023-08-30T11:31:07.463" v="13626" actId="6549"/>
        <pc:sldMkLst>
          <pc:docMk/>
          <pc:sldMk cId="576522293" sldId="265"/>
        </pc:sldMkLst>
      </pc:sldChg>
      <pc:sldChg chg="modNotesTx">
        <pc:chgData name="Marlene Beer" userId="eb7f24e32e9a1460" providerId="LiveId" clId="{202960D6-A87C-4828-865A-A1A847867351}" dt="2023-08-30T11:24:26.954" v="12072" actId="20577"/>
        <pc:sldMkLst>
          <pc:docMk/>
          <pc:sldMk cId="3645997577" sldId="283"/>
        </pc:sldMkLst>
      </pc:sldChg>
      <pc:sldChg chg="modSp mod modNotesTx">
        <pc:chgData name="Marlene Beer" userId="eb7f24e32e9a1460" providerId="LiveId" clId="{202960D6-A87C-4828-865A-A1A847867351}" dt="2023-08-30T10:46:58.268" v="4825" actId="20577"/>
        <pc:sldMkLst>
          <pc:docMk/>
          <pc:sldMk cId="3498816851" sldId="285"/>
        </pc:sldMkLst>
        <pc:spChg chg="mod">
          <ac:chgData name="Marlene Beer" userId="eb7f24e32e9a1460" providerId="LiveId" clId="{202960D6-A87C-4828-865A-A1A847867351}" dt="2023-08-30T09:19:04.309" v="1895" actId="113"/>
          <ac:spMkLst>
            <pc:docMk/>
            <pc:sldMk cId="3498816851" sldId="285"/>
            <ac:spMk id="5" creationId="{3ADEE502-A34D-2BDD-7338-D3196C6C80DF}"/>
          </ac:spMkLst>
        </pc:spChg>
      </pc:sldChg>
      <pc:sldChg chg="modNotesTx">
        <pc:chgData name="Marlene Beer" userId="eb7f24e32e9a1460" providerId="LiveId" clId="{202960D6-A87C-4828-865A-A1A847867351}" dt="2023-08-30T11:30:52.542" v="13625" actId="20577"/>
        <pc:sldMkLst>
          <pc:docMk/>
          <pc:sldMk cId="3604578066" sldId="287"/>
        </pc:sldMkLst>
      </pc:sldChg>
      <pc:sldChg chg="modNotesTx">
        <pc:chgData name="Marlene Beer" userId="eb7f24e32e9a1460" providerId="LiveId" clId="{202960D6-A87C-4828-865A-A1A847867351}" dt="2023-08-30T11:26:38.901" v="12585" actId="20577"/>
        <pc:sldMkLst>
          <pc:docMk/>
          <pc:sldMk cId="1637227908" sldId="289"/>
        </pc:sldMkLst>
      </pc:sldChg>
      <pc:sldChg chg="modSp mod modNotesTx">
        <pc:chgData name="Marlene Beer" userId="eb7f24e32e9a1460" providerId="LiveId" clId="{202960D6-A87C-4828-865A-A1A847867351}" dt="2023-08-30T12:41:24.626" v="17387" actId="20577"/>
        <pc:sldMkLst>
          <pc:docMk/>
          <pc:sldMk cId="1963752608" sldId="290"/>
        </pc:sldMkLst>
        <pc:spChg chg="mod">
          <ac:chgData name="Marlene Beer" userId="eb7f24e32e9a1460" providerId="LiveId" clId="{202960D6-A87C-4828-865A-A1A847867351}" dt="2023-08-30T11:14:27.884" v="9467" actId="6549"/>
          <ac:spMkLst>
            <pc:docMk/>
            <pc:sldMk cId="1963752608" sldId="290"/>
            <ac:spMk id="6" creationId="{F47E48A9-5520-DF25-936C-4407B3030E91}"/>
          </ac:spMkLst>
        </pc:spChg>
        <pc:spChg chg="mod">
          <ac:chgData name="Marlene Beer" userId="eb7f24e32e9a1460" providerId="LiveId" clId="{202960D6-A87C-4828-865A-A1A847867351}" dt="2023-08-30T12:37:39.670" v="17245" actId="403"/>
          <ac:spMkLst>
            <pc:docMk/>
            <pc:sldMk cId="1963752608" sldId="290"/>
            <ac:spMk id="15" creationId="{112626A4-C660-8D5C-6406-4DD6E3CFE5DF}"/>
          </ac:spMkLst>
        </pc:spChg>
        <pc:spChg chg="mod">
          <ac:chgData name="Marlene Beer" userId="eb7f24e32e9a1460" providerId="LiveId" clId="{202960D6-A87C-4828-865A-A1A847867351}" dt="2023-08-30T12:38:22.076" v="17283" actId="6549"/>
          <ac:spMkLst>
            <pc:docMk/>
            <pc:sldMk cId="1963752608" sldId="290"/>
            <ac:spMk id="16" creationId="{D1F3E72C-67D9-A78A-C6F9-A8EE549C9E9F}"/>
          </ac:spMkLst>
        </pc:spChg>
        <pc:spChg chg="mod">
          <ac:chgData name="Marlene Beer" userId="eb7f24e32e9a1460" providerId="LiveId" clId="{202960D6-A87C-4828-865A-A1A847867351}" dt="2023-08-30T12:40:41.146" v="17385" actId="404"/>
          <ac:spMkLst>
            <pc:docMk/>
            <pc:sldMk cId="1963752608" sldId="290"/>
            <ac:spMk id="17" creationId="{29F7CE90-D507-742D-CD2C-9F78FBEA4346}"/>
          </ac:spMkLst>
        </pc:spChg>
        <pc:spChg chg="mod">
          <ac:chgData name="Marlene Beer" userId="eb7f24e32e9a1460" providerId="LiveId" clId="{202960D6-A87C-4828-865A-A1A847867351}" dt="2023-08-30T12:41:24.626" v="17387" actId="20577"/>
          <ac:spMkLst>
            <pc:docMk/>
            <pc:sldMk cId="1963752608" sldId="290"/>
            <ac:spMk id="18" creationId="{DBE40918-785A-35FE-7E54-693E5D385ABB}"/>
          </ac:spMkLst>
        </pc:spChg>
      </pc:sldChg>
      <pc:sldChg chg="modNotesTx">
        <pc:chgData name="Marlene Beer" userId="eb7f24e32e9a1460" providerId="LiveId" clId="{202960D6-A87C-4828-865A-A1A847867351}" dt="2023-08-30T11:25:40.825" v="12404" actId="12"/>
        <pc:sldMkLst>
          <pc:docMk/>
          <pc:sldMk cId="3080176677" sldId="292"/>
        </pc:sldMkLst>
      </pc:sldChg>
      <pc:sldChg chg="modNotesTx">
        <pc:chgData name="Marlene Beer" userId="eb7f24e32e9a1460" providerId="LiveId" clId="{202960D6-A87C-4828-865A-A1A847867351}" dt="2023-08-30T11:22:05.607" v="11523" actId="20577"/>
        <pc:sldMkLst>
          <pc:docMk/>
          <pc:sldMk cId="3545321955" sldId="293"/>
        </pc:sldMkLst>
      </pc:sldChg>
      <pc:sldChg chg="modNotesTx">
        <pc:chgData name="Marlene Beer" userId="eb7f24e32e9a1460" providerId="LiveId" clId="{202960D6-A87C-4828-865A-A1A847867351}" dt="2023-08-30T11:45:49.597" v="16659" actId="6549"/>
        <pc:sldMkLst>
          <pc:docMk/>
          <pc:sldMk cId="2161880066" sldId="295"/>
        </pc:sldMkLst>
      </pc:sldChg>
      <pc:sldChg chg="modNotesTx">
        <pc:chgData name="Marlene Beer" userId="eb7f24e32e9a1460" providerId="LiveId" clId="{202960D6-A87C-4828-865A-A1A847867351}" dt="2023-08-30T11:47:47.480" v="17149" actId="20577"/>
        <pc:sldMkLst>
          <pc:docMk/>
          <pc:sldMk cId="1495456858" sldId="296"/>
        </pc:sldMkLst>
      </pc:sldChg>
      <pc:sldChg chg="del">
        <pc:chgData name="Marlene Beer" userId="eb7f24e32e9a1460" providerId="LiveId" clId="{202960D6-A87C-4828-865A-A1A847867351}" dt="2023-08-30T09:01:44.097" v="0" actId="47"/>
        <pc:sldMkLst>
          <pc:docMk/>
          <pc:sldMk cId="2782515882" sldId="297"/>
        </pc:sldMkLst>
      </pc:sldChg>
      <pc:sldChg chg="modTransition modNotesTx">
        <pc:chgData name="Marlene Beer" userId="eb7f24e32e9a1460" providerId="LiveId" clId="{202960D6-A87C-4828-865A-A1A847867351}" dt="2023-08-30T11:12:26.170" v="9251" actId="20577"/>
        <pc:sldMkLst>
          <pc:docMk/>
          <pc:sldMk cId="2831969511" sldId="298"/>
        </pc:sldMkLst>
      </pc:sldChg>
      <pc:sldChg chg="modSp new mod modTransition modNotesTx">
        <pc:chgData name="Marlene Beer" userId="eb7f24e32e9a1460" providerId="LiveId" clId="{202960D6-A87C-4828-865A-A1A847867351}" dt="2023-08-30T12:37:06.874" v="17234" actId="20577"/>
        <pc:sldMkLst>
          <pc:docMk/>
          <pc:sldMk cId="836803029" sldId="300"/>
        </pc:sldMkLst>
        <pc:spChg chg="mod">
          <ac:chgData name="Marlene Beer" userId="eb7f24e32e9a1460" providerId="LiveId" clId="{202960D6-A87C-4828-865A-A1A847867351}" dt="2023-08-30T09:15:28.544" v="1173" actId="20577"/>
          <ac:spMkLst>
            <pc:docMk/>
            <pc:sldMk cId="836803029" sldId="300"/>
            <ac:spMk id="5" creationId="{E26E4715-9DD8-00AA-342F-03286BFC3633}"/>
          </ac:spMkLst>
        </pc:spChg>
        <pc:spChg chg="mod">
          <ac:chgData name="Marlene Beer" userId="eb7f24e32e9a1460" providerId="LiveId" clId="{202960D6-A87C-4828-865A-A1A847867351}" dt="2023-08-30T09:21:58.828" v="2181" actId="20577"/>
          <ac:spMkLst>
            <pc:docMk/>
            <pc:sldMk cId="836803029" sldId="300"/>
            <ac:spMk id="6" creationId="{DA199CDB-95AB-D032-1E63-C60BFB8A37D6}"/>
          </ac:spMkLst>
        </pc:spChg>
      </pc:sldChg>
      <pc:sldChg chg="modSp new mod modTransition modNotesTx">
        <pc:chgData name="Marlene Beer" userId="eb7f24e32e9a1460" providerId="LiveId" clId="{202960D6-A87C-4828-865A-A1A847867351}" dt="2023-08-30T12:36:35.506" v="17227" actId="20577"/>
        <pc:sldMkLst>
          <pc:docMk/>
          <pc:sldMk cId="3836995302" sldId="301"/>
        </pc:sldMkLst>
        <pc:spChg chg="mod">
          <ac:chgData name="Marlene Beer" userId="eb7f24e32e9a1460" providerId="LiveId" clId="{202960D6-A87C-4828-865A-A1A847867351}" dt="2023-08-30T09:22:58.498" v="2326" actId="20577"/>
          <ac:spMkLst>
            <pc:docMk/>
            <pc:sldMk cId="3836995302" sldId="301"/>
            <ac:spMk id="5" creationId="{12ADB243-5FE5-CA4A-AE93-67BD1AE94B08}"/>
          </ac:spMkLst>
        </pc:spChg>
        <pc:spChg chg="mod">
          <ac:chgData name="Marlene Beer" userId="eb7f24e32e9a1460" providerId="LiveId" clId="{202960D6-A87C-4828-865A-A1A847867351}" dt="2023-08-30T12:36:00.775" v="17217" actId="20577"/>
          <ac:spMkLst>
            <pc:docMk/>
            <pc:sldMk cId="3836995302" sldId="301"/>
            <ac:spMk id="6" creationId="{E59F6863-BFF3-DB63-C71B-1E3A5F17A064}"/>
          </ac:spMkLst>
        </pc:spChg>
      </pc:sldChg>
      <pc:sldChg chg="new del">
        <pc:chgData name="Marlene Beer" userId="eb7f24e32e9a1460" providerId="LiveId" clId="{202960D6-A87C-4828-865A-A1A847867351}" dt="2023-08-30T09:21:41.669" v="2176" actId="2696"/>
        <pc:sldMkLst>
          <pc:docMk/>
          <pc:sldMk cId="4228057432" sldId="301"/>
        </pc:sldMkLst>
      </pc:sldChg>
      <pc:sldChg chg="modSp add mod ord modNotesTx">
        <pc:chgData name="Marlene Beer" userId="eb7f24e32e9a1460" providerId="LiveId" clId="{202960D6-A87C-4828-865A-A1A847867351}" dt="2023-08-30T10:59:21.472" v="7105" actId="20577"/>
        <pc:sldMkLst>
          <pc:docMk/>
          <pc:sldMk cId="1396811093" sldId="302"/>
        </pc:sldMkLst>
        <pc:spChg chg="mod">
          <ac:chgData name="Marlene Beer" userId="eb7f24e32e9a1460" providerId="LiveId" clId="{202960D6-A87C-4828-865A-A1A847867351}" dt="2023-08-30T10:50:13.814" v="5323" actId="20577"/>
          <ac:spMkLst>
            <pc:docMk/>
            <pc:sldMk cId="1396811093" sldId="302"/>
            <ac:spMk id="6" creationId="{F47E48A9-5520-DF25-936C-4407B3030E91}"/>
          </ac:spMkLst>
        </pc:spChg>
        <pc:graphicFrameChg chg="mod modGraphic">
          <ac:chgData name="Marlene Beer" userId="eb7f24e32e9a1460" providerId="LiveId" clId="{202960D6-A87C-4828-865A-A1A847867351}" dt="2023-08-30T10:53:31.168" v="5485" actId="20577"/>
          <ac:graphicFrameMkLst>
            <pc:docMk/>
            <pc:sldMk cId="1396811093" sldId="302"/>
            <ac:graphicFrameMk id="8" creationId="{8E8EF8AD-5161-9D40-D8B2-92A30800A60A}"/>
          </ac:graphicFrameMkLst>
        </pc:graphicFrameChg>
      </pc:sldChg>
    </pc:docChg>
  </pc:docChgLst>
  <pc:docChgLst>
    <pc:chgData name="Marlene Beer" userId="eb7f24e32e9a1460" providerId="LiveId" clId="{90358F20-11BB-4C70-8D7B-0BEEF150184F}"/>
    <pc:docChg chg="custSel modSld modMainMaster">
      <pc:chgData name="Marlene Beer" userId="eb7f24e32e9a1460" providerId="LiveId" clId="{90358F20-11BB-4C70-8D7B-0BEEF150184F}" dt="2023-09-13T16:20:25.603" v="246"/>
      <pc:docMkLst>
        <pc:docMk/>
      </pc:docMkLst>
      <pc:sldChg chg="modSp mod">
        <pc:chgData name="Marlene Beer" userId="eb7f24e32e9a1460" providerId="LiveId" clId="{90358F20-11BB-4C70-8D7B-0BEEF150184F}" dt="2023-08-31T15:52:52.556" v="212" actId="20577"/>
        <pc:sldMkLst>
          <pc:docMk/>
          <pc:sldMk cId="576860352" sldId="257"/>
        </pc:sldMkLst>
        <pc:spChg chg="mod">
          <ac:chgData name="Marlene Beer" userId="eb7f24e32e9a1460" providerId="LiveId" clId="{90358F20-11BB-4C70-8D7B-0BEEF150184F}" dt="2023-08-31T15:52:52.556" v="212" actId="20577"/>
          <ac:spMkLst>
            <pc:docMk/>
            <pc:sldMk cId="576860352" sldId="257"/>
            <ac:spMk id="6" creationId="{F47E48A9-5520-DF25-936C-4407B3030E91}"/>
          </ac:spMkLst>
        </pc:spChg>
      </pc:sldChg>
      <pc:sldChg chg="modSp mod">
        <pc:chgData name="Marlene Beer" userId="eb7f24e32e9a1460" providerId="LiveId" clId="{90358F20-11BB-4C70-8D7B-0BEEF150184F}" dt="2023-09-12T05:14:18.868" v="219"/>
        <pc:sldMkLst>
          <pc:docMk/>
          <pc:sldMk cId="1637227908" sldId="289"/>
        </pc:sldMkLst>
        <pc:spChg chg="mod">
          <ac:chgData name="Marlene Beer" userId="eb7f24e32e9a1460" providerId="LiveId" clId="{90358F20-11BB-4C70-8D7B-0BEEF150184F}" dt="2023-09-12T05:14:18.868" v="219"/>
          <ac:spMkLst>
            <pc:docMk/>
            <pc:sldMk cId="1637227908" sldId="289"/>
            <ac:spMk id="6" creationId="{F47E48A9-5520-DF25-936C-4407B3030E91}"/>
          </ac:spMkLst>
        </pc:spChg>
      </pc:sldChg>
      <pc:sldChg chg="modSp mod modNotesTx">
        <pc:chgData name="Marlene Beer" userId="eb7f24e32e9a1460" providerId="LiveId" clId="{90358F20-11BB-4C70-8D7B-0BEEF150184F}" dt="2023-09-13T15:57:03.191" v="223" actId="1076"/>
        <pc:sldMkLst>
          <pc:docMk/>
          <pc:sldMk cId="1963752608" sldId="290"/>
        </pc:sldMkLst>
        <pc:picChg chg="mod">
          <ac:chgData name="Marlene Beer" userId="eb7f24e32e9a1460" providerId="LiveId" clId="{90358F20-11BB-4C70-8D7B-0BEEF150184F}" dt="2023-09-13T15:57:00.503" v="222" actId="14100"/>
          <ac:picMkLst>
            <pc:docMk/>
            <pc:sldMk cId="1963752608" sldId="290"/>
            <ac:picMk id="12" creationId="{766DD532-33E6-7B7D-74EF-97236CF09CDE}"/>
          </ac:picMkLst>
        </pc:picChg>
        <pc:picChg chg="mod">
          <ac:chgData name="Marlene Beer" userId="eb7f24e32e9a1460" providerId="LiveId" clId="{90358F20-11BB-4C70-8D7B-0BEEF150184F}" dt="2023-09-13T15:57:03.191" v="223" actId="1076"/>
          <ac:picMkLst>
            <pc:docMk/>
            <pc:sldMk cId="1963752608" sldId="290"/>
            <ac:picMk id="20" creationId="{D7D55AF2-F413-4A7E-A606-1928961C3188}"/>
          </ac:picMkLst>
        </pc:picChg>
      </pc:sldChg>
      <pc:sldChg chg="addSp delSp modSp mod modTransition modClrScheme delAnim modAnim chgLayout">
        <pc:chgData name="Marlene Beer" userId="eb7f24e32e9a1460" providerId="LiveId" clId="{90358F20-11BB-4C70-8D7B-0BEEF150184F}" dt="2023-09-13T16:20:25.603" v="246"/>
        <pc:sldMkLst>
          <pc:docMk/>
          <pc:sldMk cId="1009718771" sldId="291"/>
        </pc:sldMkLst>
        <pc:spChg chg="del mod ord">
          <ac:chgData name="Marlene Beer" userId="eb7f24e32e9a1460" providerId="LiveId" clId="{90358F20-11BB-4C70-8D7B-0BEEF150184F}" dt="2023-09-13T16:15:16.298" v="233" actId="478"/>
          <ac:spMkLst>
            <pc:docMk/>
            <pc:sldMk cId="1009718771" sldId="291"/>
            <ac:spMk id="2" creationId="{615F3451-8FF4-3CD7-7788-0B3A921DE0A1}"/>
          </ac:spMkLst>
        </pc:spChg>
        <pc:spChg chg="del mod ord">
          <ac:chgData name="Marlene Beer" userId="eb7f24e32e9a1460" providerId="LiveId" clId="{90358F20-11BB-4C70-8D7B-0BEEF150184F}" dt="2023-09-13T16:15:20.027" v="235" actId="478"/>
          <ac:spMkLst>
            <pc:docMk/>
            <pc:sldMk cId="1009718771" sldId="291"/>
            <ac:spMk id="3" creationId="{A0D8CD9B-B119-0243-3B9E-8C0F6D4C8427}"/>
          </ac:spMkLst>
        </pc:spChg>
        <pc:spChg chg="del mod ord">
          <ac:chgData name="Marlene Beer" userId="eb7f24e32e9a1460" providerId="LiveId" clId="{90358F20-11BB-4C70-8D7B-0BEEF150184F}" dt="2023-09-13T16:15:17.212" v="234" actId="478"/>
          <ac:spMkLst>
            <pc:docMk/>
            <pc:sldMk cId="1009718771" sldId="291"/>
            <ac:spMk id="4" creationId="{7DA3042A-715F-FC57-263E-849C3A38446F}"/>
          </ac:spMkLst>
        </pc:spChg>
        <pc:spChg chg="del mod ord">
          <ac:chgData name="Marlene Beer" userId="eb7f24e32e9a1460" providerId="LiveId" clId="{90358F20-11BB-4C70-8D7B-0BEEF150184F}" dt="2023-09-13T16:15:08.740" v="228" actId="478"/>
          <ac:spMkLst>
            <pc:docMk/>
            <pc:sldMk cId="1009718771" sldId="291"/>
            <ac:spMk id="5" creationId="{39FC5351-A3D1-6F27-E679-835745E9AD47}"/>
          </ac:spMkLst>
        </pc:spChg>
        <pc:spChg chg="add del mod ord">
          <ac:chgData name="Marlene Beer" userId="eb7f24e32e9a1460" providerId="LiveId" clId="{90358F20-11BB-4C70-8D7B-0BEEF150184F}" dt="2023-09-13T16:15:13.560" v="231" actId="478"/>
          <ac:spMkLst>
            <pc:docMk/>
            <pc:sldMk cId="1009718771" sldId="291"/>
            <ac:spMk id="6" creationId="{6D26A328-CDD5-6C2D-8A00-254586661059}"/>
          </ac:spMkLst>
        </pc:spChg>
        <pc:spChg chg="add del mod">
          <ac:chgData name="Marlene Beer" userId="eb7f24e32e9a1460" providerId="LiveId" clId="{90358F20-11BB-4C70-8D7B-0BEEF150184F}" dt="2023-09-13T16:14:59.641" v="225" actId="478"/>
          <ac:spMkLst>
            <pc:docMk/>
            <pc:sldMk cId="1009718771" sldId="291"/>
            <ac:spMk id="8" creationId="{1F19EB0D-CE8E-379D-2B10-F7778C183AA2}"/>
          </ac:spMkLst>
        </pc:spChg>
        <pc:spChg chg="del">
          <ac:chgData name="Marlene Beer" userId="eb7f24e32e9a1460" providerId="LiveId" clId="{90358F20-11BB-4C70-8D7B-0BEEF150184F}" dt="2023-09-13T16:15:03.952" v="226" actId="700"/>
          <ac:spMkLst>
            <pc:docMk/>
            <pc:sldMk cId="1009718771" sldId="291"/>
            <ac:spMk id="12" creationId="{D41BEAED-ADE8-9915-328E-F570F73660FD}"/>
          </ac:spMkLst>
        </pc:spChg>
        <pc:picChg chg="add mod modCrop">
          <ac:chgData name="Marlene Beer" userId="eb7f24e32e9a1460" providerId="LiveId" clId="{90358F20-11BB-4C70-8D7B-0BEEF150184F}" dt="2023-09-13T16:18:49.038" v="241" actId="1076"/>
          <ac:picMkLst>
            <pc:docMk/>
            <pc:sldMk cId="1009718771" sldId="291"/>
            <ac:picMk id="7" creationId="{EB756C6E-513F-BA28-350D-B1B43C6EE504}"/>
          </ac:picMkLst>
        </pc:picChg>
        <pc:picChg chg="del">
          <ac:chgData name="Marlene Beer" userId="eb7f24e32e9a1460" providerId="LiveId" clId="{90358F20-11BB-4C70-8D7B-0BEEF150184F}" dt="2023-09-13T16:14:56.684" v="224" actId="478"/>
          <ac:picMkLst>
            <pc:docMk/>
            <pc:sldMk cId="1009718771" sldId="291"/>
            <ac:picMk id="13" creationId="{B7C8B2ED-B296-3EA5-C962-C00203C29CDF}"/>
          </ac:picMkLst>
        </pc:picChg>
      </pc:sldChg>
      <pc:sldChg chg="modSp mod">
        <pc:chgData name="Marlene Beer" userId="eb7f24e32e9a1460" providerId="LiveId" clId="{90358F20-11BB-4C70-8D7B-0BEEF150184F}" dt="2023-08-31T15:53:12.117" v="218" actId="20577"/>
        <pc:sldMkLst>
          <pc:docMk/>
          <pc:sldMk cId="2831969511" sldId="298"/>
        </pc:sldMkLst>
        <pc:spChg chg="mod">
          <ac:chgData name="Marlene Beer" userId="eb7f24e32e9a1460" providerId="LiveId" clId="{90358F20-11BB-4C70-8D7B-0BEEF150184F}" dt="2023-08-31T15:53:12.117" v="218" actId="20577"/>
          <ac:spMkLst>
            <pc:docMk/>
            <pc:sldMk cId="2831969511" sldId="298"/>
            <ac:spMk id="6" creationId="{F47E48A9-5520-DF25-936C-4407B3030E91}"/>
          </ac:spMkLst>
        </pc:spChg>
      </pc:sldChg>
      <pc:sldChg chg="modSp mod">
        <pc:chgData name="Marlene Beer" userId="eb7f24e32e9a1460" providerId="LiveId" clId="{90358F20-11BB-4C70-8D7B-0BEEF150184F}" dt="2023-08-31T15:52:43.283" v="206" actId="20577"/>
        <pc:sldMkLst>
          <pc:docMk/>
          <pc:sldMk cId="3836995302" sldId="301"/>
        </pc:sldMkLst>
        <pc:spChg chg="mod">
          <ac:chgData name="Marlene Beer" userId="eb7f24e32e9a1460" providerId="LiveId" clId="{90358F20-11BB-4C70-8D7B-0BEEF150184F}" dt="2023-08-31T15:52:43.283" v="206" actId="20577"/>
          <ac:spMkLst>
            <pc:docMk/>
            <pc:sldMk cId="3836995302" sldId="301"/>
            <ac:spMk id="6" creationId="{E59F6863-BFF3-DB63-C71B-1E3A5F17A064}"/>
          </ac:spMkLst>
        </pc:spChg>
      </pc:sldChg>
      <pc:sldMasterChg chg="modSldLayout">
        <pc:chgData name="Marlene Beer" userId="eb7f24e32e9a1460" providerId="LiveId" clId="{90358F20-11BB-4C70-8D7B-0BEEF150184F}" dt="2023-08-31T15:48:01.435" v="0" actId="14826"/>
        <pc:sldMasterMkLst>
          <pc:docMk/>
          <pc:sldMasterMk cId="3982693145" sldId="2147483648"/>
        </pc:sldMasterMkLst>
        <pc:sldLayoutChg chg="modSp">
          <pc:chgData name="Marlene Beer" userId="eb7f24e32e9a1460" providerId="LiveId" clId="{90358F20-11BB-4C70-8D7B-0BEEF150184F}" dt="2023-08-31T15:48:01.435" v="0" actId="14826"/>
          <pc:sldLayoutMkLst>
            <pc:docMk/>
            <pc:sldMasterMk cId="3982693145" sldId="2147483648"/>
            <pc:sldLayoutMk cId="3784213942" sldId="2147483649"/>
          </pc:sldLayoutMkLst>
          <pc:picChg chg="mod">
            <ac:chgData name="Marlene Beer" userId="eb7f24e32e9a1460" providerId="LiveId" clId="{90358F20-11BB-4C70-8D7B-0BEEF150184F}" dt="2023-08-31T15:48:01.435" v="0" actId="14826"/>
            <ac:picMkLst>
              <pc:docMk/>
              <pc:sldMasterMk cId="3982693145" sldId="2147483648"/>
              <pc:sldLayoutMk cId="3784213942" sldId="2147483649"/>
              <ac:picMk id="23" creationId="{72FEEF05-B86F-2B4F-A04E-7F4D85938356}"/>
            </ac:picMkLst>
          </pc:picChg>
        </pc:sldLayoutChg>
      </pc:sldMasterChg>
    </pc:docChg>
  </pc:docChgLst>
  <pc:docChgLst>
    <pc:chgData name="Marlene Beer" userId="eb7f24e32e9a1460" providerId="LiveId" clId="{4EFCE9A3-A985-471C-8816-85837CAA6A85}"/>
    <pc:docChg chg="undo custSel addSld delSld modSld sldOrd">
      <pc:chgData name="Marlene Beer" userId="eb7f24e32e9a1460" providerId="LiveId" clId="{4EFCE9A3-A985-471C-8816-85837CAA6A85}" dt="2023-09-22T07:10:53.185" v="1355"/>
      <pc:docMkLst>
        <pc:docMk/>
      </pc:docMkLst>
      <pc:sldChg chg="modTransition">
        <pc:chgData name="Marlene Beer" userId="eb7f24e32e9a1460" providerId="LiveId" clId="{4EFCE9A3-A985-471C-8816-85837CAA6A85}" dt="2023-09-22T06:17:12.450" v="836"/>
        <pc:sldMkLst>
          <pc:docMk/>
          <pc:sldMk cId="1330097702" sldId="256"/>
        </pc:sldMkLst>
      </pc:sldChg>
      <pc:sldChg chg="addSp delSp modSp mod ord modTransition">
        <pc:chgData name="Marlene Beer" userId="eb7f24e32e9a1460" providerId="LiveId" clId="{4EFCE9A3-A985-471C-8816-85837CAA6A85}" dt="2023-09-22T06:46:54.734" v="1083" actId="478"/>
        <pc:sldMkLst>
          <pc:docMk/>
          <pc:sldMk cId="576860352" sldId="257"/>
        </pc:sldMkLst>
        <pc:spChg chg="add del mod">
          <ac:chgData name="Marlene Beer" userId="eb7f24e32e9a1460" providerId="LiveId" clId="{4EFCE9A3-A985-471C-8816-85837CAA6A85}" dt="2023-09-22T06:46:54.734" v="1083" actId="478"/>
          <ac:spMkLst>
            <pc:docMk/>
            <pc:sldMk cId="576860352" sldId="257"/>
            <ac:spMk id="7" creationId="{523C0B19-6967-FC05-5E2D-AA7A99F01ED6}"/>
          </ac:spMkLst>
        </pc:spChg>
      </pc:sldChg>
      <pc:sldChg chg="modSp mod modTransition">
        <pc:chgData name="Marlene Beer" userId="eb7f24e32e9a1460" providerId="LiveId" clId="{4EFCE9A3-A985-471C-8816-85837CAA6A85}" dt="2023-09-22T06:17:12.450" v="836"/>
        <pc:sldMkLst>
          <pc:docMk/>
          <pc:sldMk cId="1498197348" sldId="260"/>
        </pc:sldMkLst>
        <pc:grpChg chg="mod">
          <ac:chgData name="Marlene Beer" userId="eb7f24e32e9a1460" providerId="LiveId" clId="{4EFCE9A3-A985-471C-8816-85837CAA6A85}" dt="2023-09-22T06:14:25.777" v="812" actId="408"/>
          <ac:grpSpMkLst>
            <pc:docMk/>
            <pc:sldMk cId="1498197348" sldId="260"/>
            <ac:grpSpMk id="7" creationId="{D6566C3B-C971-07E3-7E64-D827B6254062}"/>
          </ac:grpSpMkLst>
        </pc:grpChg>
        <pc:grpChg chg="mod">
          <ac:chgData name="Marlene Beer" userId="eb7f24e32e9a1460" providerId="LiveId" clId="{4EFCE9A3-A985-471C-8816-85837CAA6A85}" dt="2023-09-22T06:15:20.911" v="817" actId="1076"/>
          <ac:grpSpMkLst>
            <pc:docMk/>
            <pc:sldMk cId="1498197348" sldId="260"/>
            <ac:grpSpMk id="26" creationId="{69A1838B-C2A1-ACC9-CEB4-3532F79FD7FE}"/>
          </ac:grpSpMkLst>
        </pc:grpChg>
        <pc:grpChg chg="mod">
          <ac:chgData name="Marlene Beer" userId="eb7f24e32e9a1460" providerId="LiveId" clId="{4EFCE9A3-A985-471C-8816-85837CAA6A85}" dt="2023-09-22T06:14:54.675" v="816" actId="14100"/>
          <ac:grpSpMkLst>
            <pc:docMk/>
            <pc:sldMk cId="1498197348" sldId="260"/>
            <ac:grpSpMk id="27" creationId="{87E1FB8F-1E30-5C6C-C8E8-2D7BA88CA10D}"/>
          </ac:grpSpMkLst>
        </pc:grpChg>
      </pc:sldChg>
      <pc:sldChg chg="modTransition">
        <pc:chgData name="Marlene Beer" userId="eb7f24e32e9a1460" providerId="LiveId" clId="{4EFCE9A3-A985-471C-8816-85837CAA6A85}" dt="2023-09-22T06:17:12.450" v="836"/>
        <pc:sldMkLst>
          <pc:docMk/>
          <pc:sldMk cId="2008949923" sldId="261"/>
        </pc:sldMkLst>
      </pc:sldChg>
      <pc:sldChg chg="addSp modSp ord modTransition modAnim">
        <pc:chgData name="Marlene Beer" userId="eb7f24e32e9a1460" providerId="LiveId" clId="{4EFCE9A3-A985-471C-8816-85837CAA6A85}" dt="2023-09-22T07:08:56.619" v="1351"/>
        <pc:sldMkLst>
          <pc:docMk/>
          <pc:sldMk cId="1840781154" sldId="262"/>
        </pc:sldMkLst>
        <pc:grpChg chg="add mod">
          <ac:chgData name="Marlene Beer" userId="eb7f24e32e9a1460" providerId="LiveId" clId="{4EFCE9A3-A985-471C-8816-85837CAA6A85}" dt="2023-09-22T07:08:24.743" v="1348" actId="164"/>
          <ac:grpSpMkLst>
            <pc:docMk/>
            <pc:sldMk cId="1840781154" sldId="262"/>
            <ac:grpSpMk id="7" creationId="{9B129B1D-67DC-D2D1-AC77-56552FBCAFB8}"/>
          </ac:grpSpMkLst>
        </pc:grpChg>
        <pc:grpChg chg="mod">
          <ac:chgData name="Marlene Beer" userId="eb7f24e32e9a1460" providerId="LiveId" clId="{4EFCE9A3-A985-471C-8816-85837CAA6A85}" dt="2023-09-22T07:08:24.743" v="1348" actId="164"/>
          <ac:grpSpMkLst>
            <pc:docMk/>
            <pc:sldMk cId="1840781154" sldId="262"/>
            <ac:grpSpMk id="16" creationId="{89967556-0366-B198-9259-D567A04D6787}"/>
          </ac:grpSpMkLst>
        </pc:grpChg>
        <pc:picChg chg="mod">
          <ac:chgData name="Marlene Beer" userId="eb7f24e32e9a1460" providerId="LiveId" clId="{4EFCE9A3-A985-471C-8816-85837CAA6A85}" dt="2023-09-22T07:08:24.743" v="1348" actId="164"/>
          <ac:picMkLst>
            <pc:docMk/>
            <pc:sldMk cId="1840781154" sldId="262"/>
            <ac:picMk id="17" creationId="{E4EDFB99-4FC0-B8BA-CEDE-83B20B6C6357}"/>
          </ac:picMkLst>
        </pc:picChg>
      </pc:sldChg>
      <pc:sldChg chg="del">
        <pc:chgData name="Marlene Beer" userId="eb7f24e32e9a1460" providerId="LiveId" clId="{4EFCE9A3-A985-471C-8816-85837CAA6A85}" dt="2023-09-22T06:14:02.702" v="811" actId="47"/>
        <pc:sldMkLst>
          <pc:docMk/>
          <pc:sldMk cId="2216916600" sldId="263"/>
        </pc:sldMkLst>
      </pc:sldChg>
      <pc:sldChg chg="modTransition">
        <pc:chgData name="Marlene Beer" userId="eb7f24e32e9a1460" providerId="LiveId" clId="{4EFCE9A3-A985-471C-8816-85837CAA6A85}" dt="2023-09-22T06:17:12.450" v="836"/>
        <pc:sldMkLst>
          <pc:docMk/>
          <pc:sldMk cId="576522293" sldId="265"/>
        </pc:sldMkLst>
      </pc:sldChg>
      <pc:sldChg chg="modTransition">
        <pc:chgData name="Marlene Beer" userId="eb7f24e32e9a1460" providerId="LiveId" clId="{4EFCE9A3-A985-471C-8816-85837CAA6A85}" dt="2023-09-22T06:17:12.450" v="836"/>
        <pc:sldMkLst>
          <pc:docMk/>
          <pc:sldMk cId="3769657771" sldId="266"/>
        </pc:sldMkLst>
      </pc:sldChg>
      <pc:sldChg chg="modTransition">
        <pc:chgData name="Marlene Beer" userId="eb7f24e32e9a1460" providerId="LiveId" clId="{4EFCE9A3-A985-471C-8816-85837CAA6A85}" dt="2023-09-22T06:17:12.450" v="836"/>
        <pc:sldMkLst>
          <pc:docMk/>
          <pc:sldMk cId="2747401414" sldId="267"/>
        </pc:sldMkLst>
      </pc:sldChg>
      <pc:sldChg chg="modTransition">
        <pc:chgData name="Marlene Beer" userId="eb7f24e32e9a1460" providerId="LiveId" clId="{4EFCE9A3-A985-471C-8816-85837CAA6A85}" dt="2023-09-22T06:17:12.450" v="836"/>
        <pc:sldMkLst>
          <pc:docMk/>
          <pc:sldMk cId="1861097478" sldId="268"/>
        </pc:sldMkLst>
      </pc:sldChg>
      <pc:sldChg chg="modTransition">
        <pc:chgData name="Marlene Beer" userId="eb7f24e32e9a1460" providerId="LiveId" clId="{4EFCE9A3-A985-471C-8816-85837CAA6A85}" dt="2023-09-22T06:17:12.450" v="836"/>
        <pc:sldMkLst>
          <pc:docMk/>
          <pc:sldMk cId="2011055510" sldId="269"/>
        </pc:sldMkLst>
      </pc:sldChg>
      <pc:sldChg chg="modTransition">
        <pc:chgData name="Marlene Beer" userId="eb7f24e32e9a1460" providerId="LiveId" clId="{4EFCE9A3-A985-471C-8816-85837CAA6A85}" dt="2023-09-22T06:17:12.450" v="836"/>
        <pc:sldMkLst>
          <pc:docMk/>
          <pc:sldMk cId="2574881066" sldId="270"/>
        </pc:sldMkLst>
      </pc:sldChg>
      <pc:sldChg chg="modTransition">
        <pc:chgData name="Marlene Beer" userId="eb7f24e32e9a1460" providerId="LiveId" clId="{4EFCE9A3-A985-471C-8816-85837CAA6A85}" dt="2023-09-22T06:17:12.450" v="836"/>
        <pc:sldMkLst>
          <pc:docMk/>
          <pc:sldMk cId="2005403464" sldId="271"/>
        </pc:sldMkLst>
      </pc:sldChg>
      <pc:sldChg chg="modTransition modAnim">
        <pc:chgData name="Marlene Beer" userId="eb7f24e32e9a1460" providerId="LiveId" clId="{4EFCE9A3-A985-471C-8816-85837CAA6A85}" dt="2023-09-22T07:10:53.185" v="1355"/>
        <pc:sldMkLst>
          <pc:docMk/>
          <pc:sldMk cId="615412304" sldId="280"/>
        </pc:sldMkLst>
      </pc:sldChg>
      <pc:sldChg chg="modTransition">
        <pc:chgData name="Marlene Beer" userId="eb7f24e32e9a1460" providerId="LiveId" clId="{4EFCE9A3-A985-471C-8816-85837CAA6A85}" dt="2023-09-22T06:17:12.450" v="836"/>
        <pc:sldMkLst>
          <pc:docMk/>
          <pc:sldMk cId="3645997577" sldId="283"/>
        </pc:sldMkLst>
      </pc:sldChg>
      <pc:sldChg chg="modTransition">
        <pc:chgData name="Marlene Beer" userId="eb7f24e32e9a1460" providerId="LiveId" clId="{4EFCE9A3-A985-471C-8816-85837CAA6A85}" dt="2023-09-22T06:17:12.450" v="836"/>
        <pc:sldMkLst>
          <pc:docMk/>
          <pc:sldMk cId="3498816851" sldId="285"/>
        </pc:sldMkLst>
      </pc:sldChg>
      <pc:sldChg chg="modTransition">
        <pc:chgData name="Marlene Beer" userId="eb7f24e32e9a1460" providerId="LiveId" clId="{4EFCE9A3-A985-471C-8816-85837CAA6A85}" dt="2023-09-22T06:17:12.450" v="836"/>
        <pc:sldMkLst>
          <pc:docMk/>
          <pc:sldMk cId="3604578066" sldId="287"/>
        </pc:sldMkLst>
      </pc:sldChg>
      <pc:sldChg chg="modTransition">
        <pc:chgData name="Marlene Beer" userId="eb7f24e32e9a1460" providerId="LiveId" clId="{4EFCE9A3-A985-471C-8816-85837CAA6A85}" dt="2023-09-22T06:17:12.450" v="836"/>
        <pc:sldMkLst>
          <pc:docMk/>
          <pc:sldMk cId="1637227908" sldId="289"/>
        </pc:sldMkLst>
      </pc:sldChg>
      <pc:sldChg chg="mod modTransition modShow">
        <pc:chgData name="Marlene Beer" userId="eb7f24e32e9a1460" providerId="LiveId" clId="{4EFCE9A3-A985-471C-8816-85837CAA6A85}" dt="2023-09-22T06:17:12.450" v="836"/>
        <pc:sldMkLst>
          <pc:docMk/>
          <pc:sldMk cId="1963752608" sldId="290"/>
        </pc:sldMkLst>
      </pc:sldChg>
      <pc:sldChg chg="ord modTransition">
        <pc:chgData name="Marlene Beer" userId="eb7f24e32e9a1460" providerId="LiveId" clId="{4EFCE9A3-A985-471C-8816-85837CAA6A85}" dt="2023-09-22T06:17:12.450" v="836"/>
        <pc:sldMkLst>
          <pc:docMk/>
          <pc:sldMk cId="1009718771" sldId="291"/>
        </pc:sldMkLst>
      </pc:sldChg>
      <pc:sldChg chg="modTransition">
        <pc:chgData name="Marlene Beer" userId="eb7f24e32e9a1460" providerId="LiveId" clId="{4EFCE9A3-A985-471C-8816-85837CAA6A85}" dt="2023-09-22T06:17:12.450" v="836"/>
        <pc:sldMkLst>
          <pc:docMk/>
          <pc:sldMk cId="3080176677" sldId="292"/>
        </pc:sldMkLst>
      </pc:sldChg>
      <pc:sldChg chg="ord modTransition">
        <pc:chgData name="Marlene Beer" userId="eb7f24e32e9a1460" providerId="LiveId" clId="{4EFCE9A3-A985-471C-8816-85837CAA6A85}" dt="2023-09-22T06:17:12.450" v="836"/>
        <pc:sldMkLst>
          <pc:docMk/>
          <pc:sldMk cId="3545321955" sldId="293"/>
        </pc:sldMkLst>
      </pc:sldChg>
      <pc:sldChg chg="addSp delSp modSp mod modTransition">
        <pc:chgData name="Marlene Beer" userId="eb7f24e32e9a1460" providerId="LiveId" clId="{4EFCE9A3-A985-471C-8816-85837CAA6A85}" dt="2023-09-22T07:05:17.227" v="1344" actId="20577"/>
        <pc:sldMkLst>
          <pc:docMk/>
          <pc:sldMk cId="2161880066" sldId="295"/>
        </pc:sldMkLst>
        <pc:spChg chg="mod">
          <ac:chgData name="Marlene Beer" userId="eb7f24e32e9a1460" providerId="LiveId" clId="{4EFCE9A3-A985-471C-8816-85837CAA6A85}" dt="2023-09-22T07:05:17.227" v="1344" actId="20577"/>
          <ac:spMkLst>
            <pc:docMk/>
            <pc:sldMk cId="2161880066" sldId="295"/>
            <ac:spMk id="6" creationId="{A4F3D685-4A99-8760-67E3-D563826DA458}"/>
          </ac:spMkLst>
        </pc:spChg>
        <pc:spChg chg="mod">
          <ac:chgData name="Marlene Beer" userId="eb7f24e32e9a1460" providerId="LiveId" clId="{4EFCE9A3-A985-471C-8816-85837CAA6A85}" dt="2023-09-22T06:48:17.805" v="1090" actId="1076"/>
          <ac:spMkLst>
            <pc:docMk/>
            <pc:sldMk cId="2161880066" sldId="295"/>
            <ac:spMk id="8" creationId="{5C761473-8949-47D9-34D1-0BBFD970FA4F}"/>
          </ac:spMkLst>
        </pc:spChg>
        <pc:picChg chg="add del mod">
          <ac:chgData name="Marlene Beer" userId="eb7f24e32e9a1460" providerId="LiveId" clId="{4EFCE9A3-A985-471C-8816-85837CAA6A85}" dt="2023-09-22T06:48:20.191" v="1091" actId="478"/>
          <ac:picMkLst>
            <pc:docMk/>
            <pc:sldMk cId="2161880066" sldId="295"/>
            <ac:picMk id="7" creationId="{077D489D-BD0B-D54F-0521-4686DE9229FE}"/>
          </ac:picMkLst>
        </pc:picChg>
      </pc:sldChg>
      <pc:sldChg chg="modTransition">
        <pc:chgData name="Marlene Beer" userId="eb7f24e32e9a1460" providerId="LiveId" clId="{4EFCE9A3-A985-471C-8816-85837CAA6A85}" dt="2023-09-22T06:17:12.450" v="836"/>
        <pc:sldMkLst>
          <pc:docMk/>
          <pc:sldMk cId="1495456858" sldId="296"/>
        </pc:sldMkLst>
      </pc:sldChg>
      <pc:sldChg chg="mod modTransition modShow">
        <pc:chgData name="Marlene Beer" userId="eb7f24e32e9a1460" providerId="LiveId" clId="{4EFCE9A3-A985-471C-8816-85837CAA6A85}" dt="2023-09-22T07:04:37.409" v="1336" actId="729"/>
        <pc:sldMkLst>
          <pc:docMk/>
          <pc:sldMk cId="2831969511" sldId="298"/>
        </pc:sldMkLst>
      </pc:sldChg>
      <pc:sldChg chg="modTransition modAnim">
        <pc:chgData name="Marlene Beer" userId="eb7f24e32e9a1460" providerId="LiveId" clId="{4EFCE9A3-A985-471C-8816-85837CAA6A85}" dt="2023-09-22T07:10:33.744" v="1353"/>
        <pc:sldMkLst>
          <pc:docMk/>
          <pc:sldMk cId="3283795506" sldId="299"/>
        </pc:sldMkLst>
      </pc:sldChg>
      <pc:sldChg chg="mod modTransition modShow">
        <pc:chgData name="Marlene Beer" userId="eb7f24e32e9a1460" providerId="LiveId" clId="{4EFCE9A3-A985-471C-8816-85837CAA6A85}" dt="2023-09-22T06:17:12.450" v="836"/>
        <pc:sldMkLst>
          <pc:docMk/>
          <pc:sldMk cId="836803029" sldId="300"/>
        </pc:sldMkLst>
      </pc:sldChg>
      <pc:sldChg chg="modSp mod modTransition modNotesTx">
        <pc:chgData name="Marlene Beer" userId="eb7f24e32e9a1460" providerId="LiveId" clId="{4EFCE9A3-A985-471C-8816-85837CAA6A85}" dt="2023-09-22T06:17:12.450" v="836"/>
        <pc:sldMkLst>
          <pc:docMk/>
          <pc:sldMk cId="3836995302" sldId="301"/>
        </pc:sldMkLst>
        <pc:spChg chg="mod">
          <ac:chgData name="Marlene Beer" userId="eb7f24e32e9a1460" providerId="LiveId" clId="{4EFCE9A3-A985-471C-8816-85837CAA6A85}" dt="2023-09-22T05:39:50.097" v="100" actId="20577"/>
          <ac:spMkLst>
            <pc:docMk/>
            <pc:sldMk cId="3836995302" sldId="301"/>
            <ac:spMk id="6" creationId="{E59F6863-BFF3-DB63-C71B-1E3A5F17A064}"/>
          </ac:spMkLst>
        </pc:spChg>
      </pc:sldChg>
      <pc:sldChg chg="add del mod modTransition modShow">
        <pc:chgData name="Marlene Beer" userId="eb7f24e32e9a1460" providerId="LiveId" clId="{4EFCE9A3-A985-471C-8816-85837CAA6A85}" dt="2023-09-22T06:46:15.795" v="1047" actId="47"/>
        <pc:sldMkLst>
          <pc:docMk/>
          <pc:sldMk cId="1396811093" sldId="302"/>
        </pc:sldMkLst>
      </pc:sldChg>
      <pc:sldChg chg="add del">
        <pc:chgData name="Marlene Beer" userId="eb7f24e32e9a1460" providerId="LiveId" clId="{4EFCE9A3-A985-471C-8816-85837CAA6A85}" dt="2023-09-22T06:16:59.058" v="835" actId="47"/>
        <pc:sldMkLst>
          <pc:docMk/>
          <pc:sldMk cId="1811458698" sldId="303"/>
        </pc:sldMkLst>
      </pc:sldChg>
      <pc:sldChg chg="modSp add mod modTransition">
        <pc:chgData name="Marlene Beer" userId="eb7f24e32e9a1460" providerId="LiveId" clId="{4EFCE9A3-A985-471C-8816-85837CAA6A85}" dt="2023-09-22T06:21:06.607" v="895" actId="1076"/>
        <pc:sldMkLst>
          <pc:docMk/>
          <pc:sldMk cId="3345907648" sldId="304"/>
        </pc:sldMkLst>
        <pc:spChg chg="mod">
          <ac:chgData name="Marlene Beer" userId="eb7f24e32e9a1460" providerId="LiveId" clId="{4EFCE9A3-A985-471C-8816-85837CAA6A85}" dt="2023-09-22T06:20:43.560" v="889" actId="255"/>
          <ac:spMkLst>
            <pc:docMk/>
            <pc:sldMk cId="3345907648" sldId="304"/>
            <ac:spMk id="6" creationId="{59D62A0A-B534-F755-0F82-F12C41623AC9}"/>
          </ac:spMkLst>
        </pc:spChg>
        <pc:spChg chg="mod">
          <ac:chgData name="Marlene Beer" userId="eb7f24e32e9a1460" providerId="LiveId" clId="{4EFCE9A3-A985-471C-8816-85837CAA6A85}" dt="2023-09-22T06:21:06.607" v="895" actId="1076"/>
          <ac:spMkLst>
            <pc:docMk/>
            <pc:sldMk cId="3345907648" sldId="304"/>
            <ac:spMk id="7" creationId="{92B0682F-A602-CA3A-CC4C-4DE35E00AAC8}"/>
          </ac:spMkLst>
        </pc:spChg>
      </pc:sldChg>
      <pc:sldChg chg="delSp modSp add mod modTransition">
        <pc:chgData name="Marlene Beer" userId="eb7f24e32e9a1460" providerId="LiveId" clId="{4EFCE9A3-A985-471C-8816-85837CAA6A85}" dt="2023-09-22T06:25:22.474" v="938" actId="6549"/>
        <pc:sldMkLst>
          <pc:docMk/>
          <pc:sldMk cId="2105692934" sldId="305"/>
        </pc:sldMkLst>
        <pc:spChg chg="mod">
          <ac:chgData name="Marlene Beer" userId="eb7f24e32e9a1460" providerId="LiveId" clId="{4EFCE9A3-A985-471C-8816-85837CAA6A85}" dt="2023-09-22T05:45:47.184" v="131" actId="20577"/>
          <ac:spMkLst>
            <pc:docMk/>
            <pc:sldMk cId="2105692934" sldId="305"/>
            <ac:spMk id="5" creationId="{144EE213-98F8-F4A0-F57D-91430AFE2295}"/>
          </ac:spMkLst>
        </pc:spChg>
        <pc:spChg chg="mod">
          <ac:chgData name="Marlene Beer" userId="eb7f24e32e9a1460" providerId="LiveId" clId="{4EFCE9A3-A985-471C-8816-85837CAA6A85}" dt="2023-09-22T06:25:22.474" v="938" actId="6549"/>
          <ac:spMkLst>
            <pc:docMk/>
            <pc:sldMk cId="2105692934" sldId="305"/>
            <ac:spMk id="6" creationId="{59D62A0A-B534-F755-0F82-F12C41623AC9}"/>
          </ac:spMkLst>
        </pc:spChg>
        <pc:spChg chg="mod">
          <ac:chgData name="Marlene Beer" userId="eb7f24e32e9a1460" providerId="LiveId" clId="{4EFCE9A3-A985-471C-8816-85837CAA6A85}" dt="2023-09-22T06:24:46.500" v="900" actId="1076"/>
          <ac:spMkLst>
            <pc:docMk/>
            <pc:sldMk cId="2105692934" sldId="305"/>
            <ac:spMk id="15" creationId="{56A2E156-510D-4108-0912-EDD99E9E2053}"/>
          </ac:spMkLst>
        </pc:spChg>
        <pc:graphicFrameChg chg="del mod">
          <ac:chgData name="Marlene Beer" userId="eb7f24e32e9a1460" providerId="LiveId" clId="{4EFCE9A3-A985-471C-8816-85837CAA6A85}" dt="2023-09-22T05:51:32.669" v="513" actId="478"/>
          <ac:graphicFrameMkLst>
            <pc:docMk/>
            <pc:sldMk cId="2105692934" sldId="305"/>
            <ac:graphicFrameMk id="10" creationId="{E0E2EC0E-9B54-AEBE-B837-4BCB1B990E69}"/>
          </ac:graphicFrameMkLst>
        </pc:graphicFrameChg>
        <pc:graphicFrameChg chg="del">
          <ac:chgData name="Marlene Beer" userId="eb7f24e32e9a1460" providerId="LiveId" clId="{4EFCE9A3-A985-471C-8816-85837CAA6A85}" dt="2023-09-22T05:45:42.484" v="130" actId="478"/>
          <ac:graphicFrameMkLst>
            <pc:docMk/>
            <pc:sldMk cId="2105692934" sldId="305"/>
            <ac:graphicFrameMk id="13" creationId="{9A837DD7-5CDE-C706-DB92-C264EBD2E04D}"/>
          </ac:graphicFrameMkLst>
        </pc:graphicFrameChg>
        <pc:graphicFrameChg chg="mod">
          <ac:chgData name="Marlene Beer" userId="eb7f24e32e9a1460" providerId="LiveId" clId="{4EFCE9A3-A985-471C-8816-85837CAA6A85}" dt="2023-09-22T05:48:00.151" v="150" actId="207"/>
          <ac:graphicFrameMkLst>
            <pc:docMk/>
            <pc:sldMk cId="2105692934" sldId="305"/>
            <ac:graphicFrameMk id="14" creationId="{9A837DD7-5CDE-C706-DB92-C264EBD2E04D}"/>
          </ac:graphicFrameMkLst>
        </pc:graphicFrameChg>
      </pc:sldChg>
      <pc:sldChg chg="modSp add mod modTransition">
        <pc:chgData name="Marlene Beer" userId="eb7f24e32e9a1460" providerId="LiveId" clId="{4EFCE9A3-A985-471C-8816-85837CAA6A85}" dt="2023-09-22T06:45:23.708" v="1045" actId="6549"/>
        <pc:sldMkLst>
          <pc:docMk/>
          <pc:sldMk cId="3508647532" sldId="306"/>
        </pc:sldMkLst>
        <pc:spChg chg="mod">
          <ac:chgData name="Marlene Beer" userId="eb7f24e32e9a1460" providerId="LiveId" clId="{4EFCE9A3-A985-471C-8816-85837CAA6A85}" dt="2023-09-22T06:42:04.313" v="942" actId="14100"/>
          <ac:spMkLst>
            <pc:docMk/>
            <pc:sldMk cId="3508647532" sldId="306"/>
            <ac:spMk id="7" creationId="{88B19166-AEB2-09B0-DCEE-A4B7F56A1CE8}"/>
          </ac:spMkLst>
        </pc:spChg>
        <pc:spChg chg="mod">
          <ac:chgData name="Marlene Beer" userId="eb7f24e32e9a1460" providerId="LiveId" clId="{4EFCE9A3-A985-471C-8816-85837CAA6A85}" dt="2023-09-22T06:44:10.730" v="991" actId="6549"/>
          <ac:spMkLst>
            <pc:docMk/>
            <pc:sldMk cId="3508647532" sldId="306"/>
            <ac:spMk id="8" creationId="{85207102-E68C-493D-F72E-A675789937AE}"/>
          </ac:spMkLst>
        </pc:spChg>
        <pc:spChg chg="mod">
          <ac:chgData name="Marlene Beer" userId="eb7f24e32e9a1460" providerId="LiveId" clId="{4EFCE9A3-A985-471C-8816-85837CAA6A85}" dt="2023-09-22T06:42:22.539" v="945" actId="6549"/>
          <ac:spMkLst>
            <pc:docMk/>
            <pc:sldMk cId="3508647532" sldId="306"/>
            <ac:spMk id="10" creationId="{29720448-1C3F-4BD9-BF2F-0CF16B74244D}"/>
          </ac:spMkLst>
        </pc:spChg>
        <pc:spChg chg="mod">
          <ac:chgData name="Marlene Beer" userId="eb7f24e32e9a1460" providerId="LiveId" clId="{4EFCE9A3-A985-471C-8816-85837CAA6A85}" dt="2023-09-22T06:44:23.845" v="994" actId="113"/>
          <ac:spMkLst>
            <pc:docMk/>
            <pc:sldMk cId="3508647532" sldId="306"/>
            <ac:spMk id="11" creationId="{A5A5F538-B07B-CBB4-A3D1-6D61928043F1}"/>
          </ac:spMkLst>
        </pc:spChg>
        <pc:spChg chg="mod">
          <ac:chgData name="Marlene Beer" userId="eb7f24e32e9a1460" providerId="LiveId" clId="{4EFCE9A3-A985-471C-8816-85837CAA6A85}" dt="2023-09-22T06:42:40.912" v="957" actId="20577"/>
          <ac:spMkLst>
            <pc:docMk/>
            <pc:sldMk cId="3508647532" sldId="306"/>
            <ac:spMk id="23" creationId="{0DAFF463-04F0-07C1-A06A-149F2A00FCDF}"/>
          </ac:spMkLst>
        </pc:spChg>
        <pc:spChg chg="mod">
          <ac:chgData name="Marlene Beer" userId="eb7f24e32e9a1460" providerId="LiveId" clId="{4EFCE9A3-A985-471C-8816-85837CAA6A85}" dt="2023-09-22T06:45:23.708" v="1045" actId="6549"/>
          <ac:spMkLst>
            <pc:docMk/>
            <pc:sldMk cId="3508647532" sldId="306"/>
            <ac:spMk id="27" creationId="{DE93A3C0-E8AF-7BF5-7296-81CFA7A52645}"/>
          </ac:spMkLst>
        </pc:spChg>
      </pc:sldChg>
      <pc:sldChg chg="modSp add mod modTransition">
        <pc:chgData name="Marlene Beer" userId="eb7f24e32e9a1460" providerId="LiveId" clId="{4EFCE9A3-A985-471C-8816-85837CAA6A85}" dt="2023-09-22T06:27:00.919" v="940" actId="14100"/>
        <pc:sldMkLst>
          <pc:docMk/>
          <pc:sldMk cId="3361059164" sldId="307"/>
        </pc:sldMkLst>
        <pc:spChg chg="mod">
          <ac:chgData name="Marlene Beer" userId="eb7f24e32e9a1460" providerId="LiveId" clId="{4EFCE9A3-A985-471C-8816-85837CAA6A85}" dt="2023-09-22T05:53:15.206" v="566" actId="20577"/>
          <ac:spMkLst>
            <pc:docMk/>
            <pc:sldMk cId="3361059164" sldId="307"/>
            <ac:spMk id="5" creationId="{E26E4715-9DD8-00AA-342F-03286BFC3633}"/>
          </ac:spMkLst>
        </pc:spChg>
        <pc:spChg chg="mod">
          <ac:chgData name="Marlene Beer" userId="eb7f24e32e9a1460" providerId="LiveId" clId="{4EFCE9A3-A985-471C-8816-85837CAA6A85}" dt="2023-09-22T06:27:00.919" v="940" actId="14100"/>
          <ac:spMkLst>
            <pc:docMk/>
            <pc:sldMk cId="3361059164" sldId="307"/>
            <ac:spMk id="6" creationId="{DA199CDB-95AB-D032-1E63-C60BFB8A37D6}"/>
          </ac:spMkLst>
        </pc:spChg>
      </pc:sldChg>
      <pc:sldChg chg="addSp delSp modSp add mod modTransition">
        <pc:chgData name="Marlene Beer" userId="eb7f24e32e9a1460" providerId="LiveId" clId="{4EFCE9A3-A985-471C-8816-85837CAA6A85}" dt="2023-09-22T07:07:37.548" v="1347" actId="478"/>
        <pc:sldMkLst>
          <pc:docMk/>
          <pc:sldMk cId="2760072630" sldId="308"/>
        </pc:sldMkLst>
        <pc:picChg chg="add del mod">
          <ac:chgData name="Marlene Beer" userId="eb7f24e32e9a1460" providerId="LiveId" clId="{4EFCE9A3-A985-471C-8816-85837CAA6A85}" dt="2023-09-22T07:07:37.548" v="1347" actId="478"/>
          <ac:picMkLst>
            <pc:docMk/>
            <pc:sldMk cId="2760072630" sldId="308"/>
            <ac:picMk id="12" creationId="{CA668A9D-3BFC-77B9-1647-480C29977BCD}"/>
          </ac:picMkLst>
        </pc:picChg>
      </pc:sldChg>
      <pc:sldChg chg="modSp add mod modTransition modNotesTx">
        <pc:chgData name="Marlene Beer" userId="eb7f24e32e9a1460" providerId="LiveId" clId="{4EFCE9A3-A985-471C-8816-85837CAA6A85}" dt="2023-09-22T07:03:56.281" v="1330" actId="1076"/>
        <pc:sldMkLst>
          <pc:docMk/>
          <pc:sldMk cId="3264702062" sldId="310"/>
        </pc:sldMkLst>
        <pc:spChg chg="mod">
          <ac:chgData name="Marlene Beer" userId="eb7f24e32e9a1460" providerId="LiveId" clId="{4EFCE9A3-A985-471C-8816-85837CAA6A85}" dt="2023-09-22T06:58:13.480" v="1295" actId="6549"/>
          <ac:spMkLst>
            <pc:docMk/>
            <pc:sldMk cId="3264702062" sldId="310"/>
            <ac:spMk id="6" creationId="{AD2FBDBD-BCBA-7A00-154A-65C5CD8074B0}"/>
          </ac:spMkLst>
        </pc:spChg>
        <pc:spChg chg="mod">
          <ac:chgData name="Marlene Beer" userId="eb7f24e32e9a1460" providerId="LiveId" clId="{4EFCE9A3-A985-471C-8816-85837CAA6A85}" dt="2023-09-22T07:03:52.714" v="1328" actId="1076"/>
          <ac:spMkLst>
            <pc:docMk/>
            <pc:sldMk cId="3264702062" sldId="310"/>
            <ac:spMk id="24" creationId="{52F5EAB5-7A84-3825-0325-129926FA7160}"/>
          </ac:spMkLst>
        </pc:spChg>
        <pc:picChg chg="mod">
          <ac:chgData name="Marlene Beer" userId="eb7f24e32e9a1460" providerId="LiveId" clId="{4EFCE9A3-A985-471C-8816-85837CAA6A85}" dt="2023-09-22T07:03:56.281" v="1330" actId="1076"/>
          <ac:picMkLst>
            <pc:docMk/>
            <pc:sldMk cId="3264702062" sldId="310"/>
            <ac:picMk id="12" creationId="{B2C8BEC8-E2A5-7E50-EF38-AA1469186F8C}"/>
          </ac:picMkLst>
        </pc:picChg>
        <pc:picChg chg="mod">
          <ac:chgData name="Marlene Beer" userId="eb7f24e32e9a1460" providerId="LiveId" clId="{4EFCE9A3-A985-471C-8816-85837CAA6A85}" dt="2023-09-22T06:58:44.226" v="1300" actId="1076"/>
          <ac:picMkLst>
            <pc:docMk/>
            <pc:sldMk cId="3264702062" sldId="310"/>
            <ac:picMk id="20" creationId="{747D8AC8-7D21-2DBA-926F-6A086CE6063B}"/>
          </ac:picMkLst>
        </pc:picChg>
      </pc:sldChg>
      <pc:sldChg chg="addSp modSp add mod modTransition">
        <pc:chgData name="Marlene Beer" userId="eb7f24e32e9a1460" providerId="LiveId" clId="{4EFCE9A3-A985-471C-8816-85837CAA6A85}" dt="2023-09-22T07:03:20.415" v="1326" actId="20577"/>
        <pc:sldMkLst>
          <pc:docMk/>
          <pc:sldMk cId="1568268410" sldId="311"/>
        </pc:sldMkLst>
        <pc:spChg chg="mod">
          <ac:chgData name="Marlene Beer" userId="eb7f24e32e9a1460" providerId="LiveId" clId="{4EFCE9A3-A985-471C-8816-85837CAA6A85}" dt="2023-09-22T06:59:09.313" v="1306" actId="1076"/>
          <ac:spMkLst>
            <pc:docMk/>
            <pc:sldMk cId="1568268410" sldId="311"/>
            <ac:spMk id="6" creationId="{183D3EF6-440C-0C28-CC12-72E662FD02B0}"/>
          </ac:spMkLst>
        </pc:spChg>
        <pc:spChg chg="mod">
          <ac:chgData name="Marlene Beer" userId="eb7f24e32e9a1460" providerId="LiveId" clId="{4EFCE9A3-A985-471C-8816-85837CAA6A85}" dt="2023-09-22T07:03:20.415" v="1326" actId="20577"/>
          <ac:spMkLst>
            <pc:docMk/>
            <pc:sldMk cId="1568268410" sldId="311"/>
            <ac:spMk id="12" creationId="{E331EF02-06EA-BF97-CF5C-B725858A7DE6}"/>
          </ac:spMkLst>
        </pc:spChg>
        <pc:spChg chg="add mod">
          <ac:chgData name="Marlene Beer" userId="eb7f24e32e9a1460" providerId="LiveId" clId="{4EFCE9A3-A985-471C-8816-85837CAA6A85}" dt="2023-09-22T06:55:48.113" v="1164" actId="20577"/>
          <ac:spMkLst>
            <pc:docMk/>
            <pc:sldMk cId="1568268410" sldId="311"/>
            <ac:spMk id="18" creationId="{0CC2C491-5FB6-8C3B-BF10-ED45EE7D21C9}"/>
          </ac:spMkLst>
        </pc:spChg>
        <pc:spChg chg="mod">
          <ac:chgData name="Marlene Beer" userId="eb7f24e32e9a1460" providerId="LiveId" clId="{4EFCE9A3-A985-471C-8816-85837CAA6A85}" dt="2023-09-22T06:54:48.151" v="1145" actId="14100"/>
          <ac:spMkLst>
            <pc:docMk/>
            <pc:sldMk cId="1568268410" sldId="311"/>
            <ac:spMk id="25" creationId="{FB7FF184-D318-DBD1-163D-DA2ADC728252}"/>
          </ac:spMkLst>
        </pc:spChg>
        <pc:graphicFrameChg chg="mod">
          <ac:chgData name="Marlene Beer" userId="eb7f24e32e9a1460" providerId="LiveId" clId="{4EFCE9A3-A985-471C-8816-85837CAA6A85}" dt="2023-09-22T06:55:59.713" v="1167" actId="1076"/>
          <ac:graphicFrameMkLst>
            <pc:docMk/>
            <pc:sldMk cId="1568268410" sldId="311"/>
            <ac:graphicFrameMk id="13" creationId="{55259B27-F283-FD5F-4CDC-0FF3BE1FC020}"/>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4" creationId="{BAE708EB-9C0A-8DF3-0856-B4C5E12D1692}"/>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6" creationId="{0C8DDDC3-18B4-BFCE-2392-0876AA222F11}"/>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7" creationId="{5E028196-DA35-52F2-8CDE-D7CF91823364}"/>
          </ac:graphicFrameMkLst>
        </pc:graphicFrameChg>
        <pc:picChg chg="mod">
          <ac:chgData name="Marlene Beer" userId="eb7f24e32e9a1460" providerId="LiveId" clId="{4EFCE9A3-A985-471C-8816-85837CAA6A85}" dt="2023-09-22T06:58:51.021" v="1301" actId="1076"/>
          <ac:picMkLst>
            <pc:docMk/>
            <pc:sldMk cId="1568268410" sldId="311"/>
            <ac:picMk id="19" creationId="{445014A3-B814-C1DC-7FE2-1E53196F5766}"/>
          </ac:picMkLst>
        </pc:picChg>
      </pc:sldChg>
      <pc:sldChg chg="modSp add mod modTransition">
        <pc:chgData name="Marlene Beer" userId="eb7f24e32e9a1460" providerId="LiveId" clId="{4EFCE9A3-A985-471C-8816-85837CAA6A85}" dt="2023-09-22T07:04:13.532" v="1335" actId="14100"/>
        <pc:sldMkLst>
          <pc:docMk/>
          <pc:sldMk cId="3175150032" sldId="312"/>
        </pc:sldMkLst>
        <pc:spChg chg="mod">
          <ac:chgData name="Marlene Beer" userId="eb7f24e32e9a1460" providerId="LiveId" clId="{4EFCE9A3-A985-471C-8816-85837CAA6A85}" dt="2023-09-22T07:04:13.532" v="1335" actId="14100"/>
          <ac:spMkLst>
            <pc:docMk/>
            <pc:sldMk cId="3175150032" sldId="312"/>
            <ac:spMk id="10" creationId="{87A21E1C-0FE3-5E13-CD85-4FAAA6D6F125}"/>
          </ac:spMkLst>
        </pc:spChg>
        <pc:picChg chg="mod">
          <ac:chgData name="Marlene Beer" userId="eb7f24e32e9a1460" providerId="LiveId" clId="{4EFCE9A3-A985-471C-8816-85837CAA6A85}" dt="2023-09-22T07:03:42.973" v="1327" actId="1076"/>
          <ac:picMkLst>
            <pc:docMk/>
            <pc:sldMk cId="3175150032" sldId="312"/>
            <ac:picMk id="13" creationId="{B4E0CEF6-449D-ABB9-55B6-2F6C5F50D066}"/>
          </ac:picMkLst>
        </pc:picChg>
        <pc:picChg chg="mod">
          <ac:chgData name="Marlene Beer" userId="eb7f24e32e9a1460" providerId="LiveId" clId="{4EFCE9A3-A985-471C-8816-85837CAA6A85}" dt="2023-09-22T07:03:42.973" v="1327" actId="1076"/>
          <ac:picMkLst>
            <pc:docMk/>
            <pc:sldMk cId="3175150032" sldId="312"/>
            <ac:picMk id="14" creationId="{45663875-C7A5-6D7E-FF4F-8299BA4BEC0A}"/>
          </ac:picMkLst>
        </pc:picChg>
      </pc:sldChg>
      <pc:sldChg chg="add modTransition">
        <pc:chgData name="Marlene Beer" userId="eb7f24e32e9a1460" providerId="LiveId" clId="{4EFCE9A3-A985-471C-8816-85837CAA6A85}" dt="2023-09-22T06:17:12.450" v="836"/>
        <pc:sldMkLst>
          <pc:docMk/>
          <pc:sldMk cId="1927062207" sldId="315"/>
        </pc:sldMkLst>
      </pc:sldChg>
      <pc:sldChg chg="addSp delSp modSp add mod modTransition">
        <pc:chgData name="Marlene Beer" userId="eb7f24e32e9a1460" providerId="LiveId" clId="{4EFCE9A3-A985-471C-8816-85837CAA6A85}" dt="2023-09-22T06:17:12.450" v="836"/>
        <pc:sldMkLst>
          <pc:docMk/>
          <pc:sldMk cId="1086788197" sldId="316"/>
        </pc:sldMkLst>
        <pc:spChg chg="mod">
          <ac:chgData name="Marlene Beer" userId="eb7f24e32e9a1460" providerId="LiveId" clId="{4EFCE9A3-A985-471C-8816-85837CAA6A85}" dt="2023-09-22T06:11:49.937" v="795" actId="6549"/>
          <ac:spMkLst>
            <pc:docMk/>
            <pc:sldMk cId="1086788197" sldId="316"/>
            <ac:spMk id="19" creationId="{92DC91A7-DAC3-2ABB-7317-BFF9870427A6}"/>
          </ac:spMkLst>
        </pc:spChg>
        <pc:spChg chg="mod">
          <ac:chgData name="Marlene Beer" userId="eb7f24e32e9a1460" providerId="LiveId" clId="{4EFCE9A3-A985-471C-8816-85837CAA6A85}" dt="2023-09-22T06:11:53.594" v="797" actId="6549"/>
          <ac:spMkLst>
            <pc:docMk/>
            <pc:sldMk cId="1086788197" sldId="316"/>
            <ac:spMk id="20" creationId="{1E08F466-442F-3003-AD59-A450C3E9124D}"/>
          </ac:spMkLst>
        </pc:spChg>
        <pc:picChg chg="add mod modCrop">
          <ac:chgData name="Marlene Beer" userId="eb7f24e32e9a1460" providerId="LiveId" clId="{4EFCE9A3-A985-471C-8816-85837CAA6A85}" dt="2023-09-22T06:12:58.291" v="810" actId="1076"/>
          <ac:picMkLst>
            <pc:docMk/>
            <pc:sldMk cId="1086788197" sldId="316"/>
            <ac:picMk id="7" creationId="{CE0B95B5-AAA3-C4A7-4DA5-8A57E9C06852}"/>
          </ac:picMkLst>
        </pc:picChg>
        <pc:picChg chg="del">
          <ac:chgData name="Marlene Beer" userId="eb7f24e32e9a1460" providerId="LiveId" clId="{4EFCE9A3-A985-471C-8816-85837CAA6A85}" dt="2023-09-22T06:11:41.615" v="769" actId="478"/>
          <ac:picMkLst>
            <pc:docMk/>
            <pc:sldMk cId="1086788197" sldId="316"/>
            <ac:picMk id="14" creationId="{B2C33EF4-6996-2C7C-756D-7D8C9A0FE146}"/>
          </ac:picMkLst>
        </pc:picChg>
        <pc:picChg chg="del">
          <ac:chgData name="Marlene Beer" userId="eb7f24e32e9a1460" providerId="LiveId" clId="{4EFCE9A3-A985-471C-8816-85837CAA6A85}" dt="2023-09-22T06:11:52.287" v="796" actId="478"/>
          <ac:picMkLst>
            <pc:docMk/>
            <pc:sldMk cId="1086788197" sldId="316"/>
            <ac:picMk id="22" creationId="{8B305757-B91A-BD3D-D116-9802545137A4}"/>
          </ac:picMkLst>
        </pc:picChg>
      </pc:sldChg>
      <pc:sldChg chg="modSp add mod modTransition modNotesTx">
        <pc:chgData name="Marlene Beer" userId="eb7f24e32e9a1460" providerId="LiveId" clId="{4EFCE9A3-A985-471C-8816-85837CAA6A85}" dt="2023-09-22T06:20:06.991" v="885" actId="113"/>
        <pc:sldMkLst>
          <pc:docMk/>
          <pc:sldMk cId="1040750112" sldId="317"/>
        </pc:sldMkLst>
        <pc:spChg chg="mod">
          <ac:chgData name="Marlene Beer" userId="eb7f24e32e9a1460" providerId="LiveId" clId="{4EFCE9A3-A985-471C-8816-85837CAA6A85}" dt="2023-09-22T06:20:06.991" v="885" actId="113"/>
          <ac:spMkLst>
            <pc:docMk/>
            <pc:sldMk cId="1040750112" sldId="317"/>
            <ac:spMk id="6" creationId="{59D62A0A-B534-F755-0F82-F12C41623AC9}"/>
          </ac:spMkLst>
        </pc:spChg>
      </pc:sldChg>
    </pc:docChg>
  </pc:docChgLst>
  <pc:docChgLst>
    <pc:chgData name="Marlene Beer" userId="eb7f24e32e9a1460" providerId="LiveId" clId="{A309B16D-29EE-4FF4-B0DC-E962E2CDF8AC}"/>
    <pc:docChg chg="undo custSel delSld modSld sldOrd">
      <pc:chgData name="Marlene Beer" userId="eb7f24e32e9a1460" providerId="LiveId" clId="{A309B16D-29EE-4FF4-B0DC-E962E2CDF8AC}" dt="2023-08-18T15:38:48.232" v="513" actId="47"/>
      <pc:docMkLst>
        <pc:docMk/>
      </pc:docMkLst>
      <pc:sldChg chg="modSp mod">
        <pc:chgData name="Marlene Beer" userId="eb7f24e32e9a1460" providerId="LiveId" clId="{A309B16D-29EE-4FF4-B0DC-E962E2CDF8AC}" dt="2023-08-18T15:27:22.243" v="79" actId="20577"/>
        <pc:sldMkLst>
          <pc:docMk/>
          <pc:sldMk cId="1330097702" sldId="256"/>
        </pc:sldMkLst>
        <pc:spChg chg="mod">
          <ac:chgData name="Marlene Beer" userId="eb7f24e32e9a1460" providerId="LiveId" clId="{A309B16D-29EE-4FF4-B0DC-E962E2CDF8AC}" dt="2023-08-18T15:27:22.243" v="79" actId="20577"/>
          <ac:spMkLst>
            <pc:docMk/>
            <pc:sldMk cId="1330097702" sldId="256"/>
            <ac:spMk id="5" creationId="{2232E663-342A-BC4E-B809-F8860E78F62C}"/>
          </ac:spMkLst>
        </pc:spChg>
      </pc:sldChg>
      <pc:sldChg chg="addSp delSp modSp mod">
        <pc:chgData name="Marlene Beer" userId="eb7f24e32e9a1460" providerId="LiveId" clId="{A309B16D-29EE-4FF4-B0DC-E962E2CDF8AC}" dt="2023-08-18T15:30:09.462" v="124" actId="14100"/>
        <pc:sldMkLst>
          <pc:docMk/>
          <pc:sldMk cId="1840781154" sldId="262"/>
        </pc:sldMkLst>
        <pc:spChg chg="mod">
          <ac:chgData name="Marlene Beer" userId="eb7f24e32e9a1460" providerId="LiveId" clId="{A309B16D-29EE-4FF4-B0DC-E962E2CDF8AC}" dt="2023-08-18T15:29:26.754" v="113" actId="2085"/>
          <ac:spMkLst>
            <pc:docMk/>
            <pc:sldMk cId="1840781154" sldId="262"/>
            <ac:spMk id="26" creationId="{C5056BB4-86C6-134C-85CA-EE66F94B80DE}"/>
          </ac:spMkLst>
        </pc:spChg>
        <pc:spChg chg="mod">
          <ac:chgData name="Marlene Beer" userId="eb7f24e32e9a1460" providerId="LiveId" clId="{A309B16D-29EE-4FF4-B0DC-E962E2CDF8AC}" dt="2023-08-18T15:28:57.960" v="108" actId="2085"/>
          <ac:spMkLst>
            <pc:docMk/>
            <pc:sldMk cId="1840781154" sldId="262"/>
            <ac:spMk id="28" creationId="{2AB9419A-E0F1-894D-A96E-0297B11723B4}"/>
          </ac:spMkLst>
        </pc:spChg>
        <pc:picChg chg="add mod">
          <ac:chgData name="Marlene Beer" userId="eb7f24e32e9a1460" providerId="LiveId" clId="{A309B16D-29EE-4FF4-B0DC-E962E2CDF8AC}" dt="2023-08-18T15:29:13.576" v="111" actId="1076"/>
          <ac:picMkLst>
            <pc:docMk/>
            <pc:sldMk cId="1840781154" sldId="262"/>
            <ac:picMk id="8" creationId="{9AEAE731-DB19-8C14-6B88-BFBFDF2CD495}"/>
          </ac:picMkLst>
        </pc:picChg>
        <pc:picChg chg="mod modCrop">
          <ac:chgData name="Marlene Beer" userId="eb7f24e32e9a1460" providerId="LiveId" clId="{A309B16D-29EE-4FF4-B0DC-E962E2CDF8AC}" dt="2023-08-18T15:29:57" v="119" actId="1076"/>
          <ac:picMkLst>
            <pc:docMk/>
            <pc:sldMk cId="1840781154" sldId="262"/>
            <ac:picMk id="12" creationId="{69FBBE04-EFCF-6510-72D9-E544BB6E44EE}"/>
          </ac:picMkLst>
        </pc:picChg>
        <pc:picChg chg="add mod">
          <ac:chgData name="Marlene Beer" userId="eb7f24e32e9a1460" providerId="LiveId" clId="{A309B16D-29EE-4FF4-B0DC-E962E2CDF8AC}" dt="2023-08-18T15:30:09.462" v="124" actId="14100"/>
          <ac:picMkLst>
            <pc:docMk/>
            <pc:sldMk cId="1840781154" sldId="262"/>
            <ac:picMk id="17" creationId="{E4EDFB99-4FC0-B8BA-CEDE-83B20B6C6357}"/>
          </ac:picMkLst>
        </pc:picChg>
        <pc:picChg chg="del">
          <ac:chgData name="Marlene Beer" userId="eb7f24e32e9a1460" providerId="LiveId" clId="{A309B16D-29EE-4FF4-B0DC-E962E2CDF8AC}" dt="2023-08-18T15:28:01.683" v="95" actId="478"/>
          <ac:picMkLst>
            <pc:docMk/>
            <pc:sldMk cId="1840781154" sldId="262"/>
            <ac:picMk id="1026" creationId="{E3C2E7DC-B4D4-19F2-4D61-1DB381174284}"/>
          </ac:picMkLst>
        </pc:picChg>
      </pc:sldChg>
      <pc:sldChg chg="addSp delSp modSp mod modNotesTx">
        <pc:chgData name="Marlene Beer" userId="eb7f24e32e9a1460" providerId="LiveId" clId="{A309B16D-29EE-4FF4-B0DC-E962E2CDF8AC}" dt="2023-08-18T15:38:05.744" v="510" actId="1076"/>
        <pc:sldMkLst>
          <pc:docMk/>
          <pc:sldMk cId="2216916600" sldId="263"/>
        </pc:sldMkLst>
        <pc:spChg chg="mod ord">
          <ac:chgData name="Marlene Beer" userId="eb7f24e32e9a1460" providerId="LiveId" clId="{A309B16D-29EE-4FF4-B0DC-E962E2CDF8AC}" dt="2023-08-18T15:35:09.378" v="184" actId="166"/>
          <ac:spMkLst>
            <pc:docMk/>
            <pc:sldMk cId="2216916600" sldId="263"/>
            <ac:spMk id="7" creationId="{78CF29FF-E3CA-354F-B2BC-288516D42D6A}"/>
          </ac:spMkLst>
        </pc:spChg>
        <pc:spChg chg="del">
          <ac:chgData name="Marlene Beer" userId="eb7f24e32e9a1460" providerId="LiveId" clId="{A309B16D-29EE-4FF4-B0DC-E962E2CDF8AC}" dt="2023-08-18T15:30:54.519" v="128" actId="478"/>
          <ac:spMkLst>
            <pc:docMk/>
            <pc:sldMk cId="2216916600" sldId="263"/>
            <ac:spMk id="8" creationId="{BAD9352B-4C24-90B5-4BFA-A3009ED7ED87}"/>
          </ac:spMkLst>
        </pc:spChg>
        <pc:spChg chg="add del mod topLvl">
          <ac:chgData name="Marlene Beer" userId="eb7f24e32e9a1460" providerId="LiveId" clId="{A309B16D-29EE-4FF4-B0DC-E962E2CDF8AC}" dt="2023-08-18T15:35:44.967" v="191" actId="1076"/>
          <ac:spMkLst>
            <pc:docMk/>
            <pc:sldMk cId="2216916600" sldId="263"/>
            <ac:spMk id="9" creationId="{96354866-DFA0-3844-96E8-E1660345EECE}"/>
          </ac:spMkLst>
        </pc:spChg>
        <pc:spChg chg="mod topLvl">
          <ac:chgData name="Marlene Beer" userId="eb7f24e32e9a1460" providerId="LiveId" clId="{A309B16D-29EE-4FF4-B0DC-E962E2CDF8AC}" dt="2023-08-18T15:34:40.679" v="177" actId="164"/>
          <ac:spMkLst>
            <pc:docMk/>
            <pc:sldMk cId="2216916600" sldId="263"/>
            <ac:spMk id="10" creationId="{30137F95-B986-3544-8045-254E0EE5372C}"/>
          </ac:spMkLst>
        </pc:spChg>
        <pc:spChg chg="mod topLvl">
          <ac:chgData name="Marlene Beer" userId="eb7f24e32e9a1460" providerId="LiveId" clId="{A309B16D-29EE-4FF4-B0DC-E962E2CDF8AC}" dt="2023-08-18T15:34:40.679" v="177" actId="164"/>
          <ac:spMkLst>
            <pc:docMk/>
            <pc:sldMk cId="2216916600" sldId="263"/>
            <ac:spMk id="11" creationId="{30B75881-3D1C-8C48-AB6D-40A0B1046362}"/>
          </ac:spMkLst>
        </pc:spChg>
        <pc:spChg chg="mod topLvl">
          <ac:chgData name="Marlene Beer" userId="eb7f24e32e9a1460" providerId="LiveId" clId="{A309B16D-29EE-4FF4-B0DC-E962E2CDF8AC}" dt="2023-08-18T15:34:40.679" v="177" actId="164"/>
          <ac:spMkLst>
            <pc:docMk/>
            <pc:sldMk cId="2216916600" sldId="263"/>
            <ac:spMk id="12" creationId="{66BF5BD6-BC70-8B43-A127-25D462757985}"/>
          </ac:spMkLst>
        </pc:spChg>
        <pc:spChg chg="mod topLvl">
          <ac:chgData name="Marlene Beer" userId="eb7f24e32e9a1460" providerId="LiveId" clId="{A309B16D-29EE-4FF4-B0DC-E962E2CDF8AC}" dt="2023-08-18T15:34:40.679" v="177" actId="164"/>
          <ac:spMkLst>
            <pc:docMk/>
            <pc:sldMk cId="2216916600" sldId="263"/>
            <ac:spMk id="13" creationId="{00129A0A-ADB2-5A43-A4CA-0F5A5E8AC318}"/>
          </ac:spMkLst>
        </pc:spChg>
        <pc:spChg chg="mod topLvl">
          <ac:chgData name="Marlene Beer" userId="eb7f24e32e9a1460" providerId="LiveId" clId="{A309B16D-29EE-4FF4-B0DC-E962E2CDF8AC}" dt="2023-08-18T15:34:40.679" v="177" actId="164"/>
          <ac:spMkLst>
            <pc:docMk/>
            <pc:sldMk cId="2216916600" sldId="263"/>
            <ac:spMk id="14" creationId="{FA9B89CA-A82A-2740-8E68-0DD631546C80}"/>
          </ac:spMkLst>
        </pc:spChg>
        <pc:spChg chg="mod topLvl">
          <ac:chgData name="Marlene Beer" userId="eb7f24e32e9a1460" providerId="LiveId" clId="{A309B16D-29EE-4FF4-B0DC-E962E2CDF8AC}" dt="2023-08-18T15:34:40.679" v="177" actId="164"/>
          <ac:spMkLst>
            <pc:docMk/>
            <pc:sldMk cId="2216916600" sldId="263"/>
            <ac:spMk id="15" creationId="{5E750D67-305B-704A-891C-419BEBDF523B}"/>
          </ac:spMkLst>
        </pc:spChg>
        <pc:spChg chg="mod topLvl">
          <ac:chgData name="Marlene Beer" userId="eb7f24e32e9a1460" providerId="LiveId" clId="{A309B16D-29EE-4FF4-B0DC-E962E2CDF8AC}" dt="2023-08-18T15:34:40.679" v="177" actId="164"/>
          <ac:spMkLst>
            <pc:docMk/>
            <pc:sldMk cId="2216916600" sldId="263"/>
            <ac:spMk id="16" creationId="{02EDB3EB-181A-6045-9282-D16BE8278BD6}"/>
          </ac:spMkLst>
        </pc:spChg>
        <pc:spChg chg="mod topLvl">
          <ac:chgData name="Marlene Beer" userId="eb7f24e32e9a1460" providerId="LiveId" clId="{A309B16D-29EE-4FF4-B0DC-E962E2CDF8AC}" dt="2023-08-18T15:34:40.679" v="177" actId="164"/>
          <ac:spMkLst>
            <pc:docMk/>
            <pc:sldMk cId="2216916600" sldId="263"/>
            <ac:spMk id="17" creationId="{E582DA3D-FDF7-034C-BB9D-74E1D7CAD881}"/>
          </ac:spMkLst>
        </pc:spChg>
        <pc:spChg chg="mod topLvl">
          <ac:chgData name="Marlene Beer" userId="eb7f24e32e9a1460" providerId="LiveId" clId="{A309B16D-29EE-4FF4-B0DC-E962E2CDF8AC}" dt="2023-08-18T15:34:40.679" v="177" actId="164"/>
          <ac:spMkLst>
            <pc:docMk/>
            <pc:sldMk cId="2216916600" sldId="263"/>
            <ac:spMk id="18" creationId="{BDFD233B-DF7F-004B-AEF6-9BE24E6F4494}"/>
          </ac:spMkLst>
        </pc:spChg>
        <pc:spChg chg="mod topLvl">
          <ac:chgData name="Marlene Beer" userId="eb7f24e32e9a1460" providerId="LiveId" clId="{A309B16D-29EE-4FF4-B0DC-E962E2CDF8AC}" dt="2023-08-18T15:34:40.679" v="177" actId="164"/>
          <ac:spMkLst>
            <pc:docMk/>
            <pc:sldMk cId="2216916600" sldId="263"/>
            <ac:spMk id="19" creationId="{D3091BEF-EE2B-1340-8FA9-5FBB95EA8DA1}"/>
          </ac:spMkLst>
        </pc:spChg>
        <pc:spChg chg="mod topLvl">
          <ac:chgData name="Marlene Beer" userId="eb7f24e32e9a1460" providerId="LiveId" clId="{A309B16D-29EE-4FF4-B0DC-E962E2CDF8AC}" dt="2023-08-18T15:34:40.679" v="177" actId="164"/>
          <ac:spMkLst>
            <pc:docMk/>
            <pc:sldMk cId="2216916600" sldId="263"/>
            <ac:spMk id="20" creationId="{BC461B77-5569-654C-B3F2-7141BD354743}"/>
          </ac:spMkLst>
        </pc:spChg>
        <pc:spChg chg="mod topLvl">
          <ac:chgData name="Marlene Beer" userId="eb7f24e32e9a1460" providerId="LiveId" clId="{A309B16D-29EE-4FF4-B0DC-E962E2CDF8AC}" dt="2023-08-18T15:34:40.679" v="177" actId="164"/>
          <ac:spMkLst>
            <pc:docMk/>
            <pc:sldMk cId="2216916600" sldId="263"/>
            <ac:spMk id="21" creationId="{76E9D5E0-5462-9948-A6D4-4B98BAABDBBA}"/>
          </ac:spMkLst>
        </pc:spChg>
        <pc:spChg chg="mod topLvl">
          <ac:chgData name="Marlene Beer" userId="eb7f24e32e9a1460" providerId="LiveId" clId="{A309B16D-29EE-4FF4-B0DC-E962E2CDF8AC}" dt="2023-08-18T15:34:40.679" v="177" actId="164"/>
          <ac:spMkLst>
            <pc:docMk/>
            <pc:sldMk cId="2216916600" sldId="263"/>
            <ac:spMk id="22" creationId="{859FF5F5-0E4D-AB47-A41B-3A30F420DB78}"/>
          </ac:spMkLst>
        </pc:spChg>
        <pc:spChg chg="mod topLvl">
          <ac:chgData name="Marlene Beer" userId="eb7f24e32e9a1460" providerId="LiveId" clId="{A309B16D-29EE-4FF4-B0DC-E962E2CDF8AC}" dt="2023-08-18T15:34:40.679" v="177" actId="164"/>
          <ac:spMkLst>
            <pc:docMk/>
            <pc:sldMk cId="2216916600" sldId="263"/>
            <ac:spMk id="23" creationId="{A890EB76-E9D7-1842-B9CB-5A5224177283}"/>
          </ac:spMkLst>
        </pc:spChg>
        <pc:spChg chg="mod topLvl">
          <ac:chgData name="Marlene Beer" userId="eb7f24e32e9a1460" providerId="LiveId" clId="{A309B16D-29EE-4FF4-B0DC-E962E2CDF8AC}" dt="2023-08-18T15:34:40.679" v="177" actId="164"/>
          <ac:spMkLst>
            <pc:docMk/>
            <pc:sldMk cId="2216916600" sldId="263"/>
            <ac:spMk id="24" creationId="{8A8C67B7-12EA-264D-B281-26CF008DCDE5}"/>
          </ac:spMkLst>
        </pc:spChg>
        <pc:spChg chg="mod topLvl">
          <ac:chgData name="Marlene Beer" userId="eb7f24e32e9a1460" providerId="LiveId" clId="{A309B16D-29EE-4FF4-B0DC-E962E2CDF8AC}" dt="2023-08-18T15:34:40.679" v="177" actId="164"/>
          <ac:spMkLst>
            <pc:docMk/>
            <pc:sldMk cId="2216916600" sldId="263"/>
            <ac:spMk id="25" creationId="{53CA5D98-16CA-5D4C-A502-287359F8D523}"/>
          </ac:spMkLst>
        </pc:spChg>
        <pc:spChg chg="mod topLvl">
          <ac:chgData name="Marlene Beer" userId="eb7f24e32e9a1460" providerId="LiveId" clId="{A309B16D-29EE-4FF4-B0DC-E962E2CDF8AC}" dt="2023-08-18T15:34:40.679" v="177" actId="164"/>
          <ac:spMkLst>
            <pc:docMk/>
            <pc:sldMk cId="2216916600" sldId="263"/>
            <ac:spMk id="26" creationId="{2F6064B6-95A0-4E40-A0FE-7C88B3050CEF}"/>
          </ac:spMkLst>
        </pc:spChg>
        <pc:spChg chg="mod topLvl">
          <ac:chgData name="Marlene Beer" userId="eb7f24e32e9a1460" providerId="LiveId" clId="{A309B16D-29EE-4FF4-B0DC-E962E2CDF8AC}" dt="2023-08-18T15:34:40.679" v="177" actId="164"/>
          <ac:spMkLst>
            <pc:docMk/>
            <pc:sldMk cId="2216916600" sldId="263"/>
            <ac:spMk id="27" creationId="{C8732A8D-6A7C-C54B-9053-FC5CFA08E458}"/>
          </ac:spMkLst>
        </pc:spChg>
        <pc:spChg chg="mod topLvl">
          <ac:chgData name="Marlene Beer" userId="eb7f24e32e9a1460" providerId="LiveId" clId="{A309B16D-29EE-4FF4-B0DC-E962E2CDF8AC}" dt="2023-08-18T15:34:40.679" v="177" actId="164"/>
          <ac:spMkLst>
            <pc:docMk/>
            <pc:sldMk cId="2216916600" sldId="263"/>
            <ac:spMk id="28" creationId="{7DB681BA-DBB9-B941-8576-70FA34B0A7DE}"/>
          </ac:spMkLst>
        </pc:spChg>
        <pc:spChg chg="mod topLvl">
          <ac:chgData name="Marlene Beer" userId="eb7f24e32e9a1460" providerId="LiveId" clId="{A309B16D-29EE-4FF4-B0DC-E962E2CDF8AC}" dt="2023-08-18T15:34:40.679" v="177" actId="164"/>
          <ac:spMkLst>
            <pc:docMk/>
            <pc:sldMk cId="2216916600" sldId="263"/>
            <ac:spMk id="29" creationId="{F7499346-0113-3143-905D-E72A0737CC25}"/>
          </ac:spMkLst>
        </pc:spChg>
        <pc:spChg chg="mod topLvl">
          <ac:chgData name="Marlene Beer" userId="eb7f24e32e9a1460" providerId="LiveId" clId="{A309B16D-29EE-4FF4-B0DC-E962E2CDF8AC}" dt="2023-08-18T15:34:40.679" v="177" actId="164"/>
          <ac:spMkLst>
            <pc:docMk/>
            <pc:sldMk cId="2216916600" sldId="263"/>
            <ac:spMk id="30" creationId="{4072C1BE-BEEC-C14F-B684-999411CEADE3}"/>
          </ac:spMkLst>
        </pc:spChg>
        <pc:spChg chg="mod topLvl">
          <ac:chgData name="Marlene Beer" userId="eb7f24e32e9a1460" providerId="LiveId" clId="{A309B16D-29EE-4FF4-B0DC-E962E2CDF8AC}" dt="2023-08-18T15:34:40.679" v="177" actId="164"/>
          <ac:spMkLst>
            <pc:docMk/>
            <pc:sldMk cId="2216916600" sldId="263"/>
            <ac:spMk id="31" creationId="{2BC174EF-C691-D94B-BBD4-30FB0C3B036F}"/>
          </ac:spMkLst>
        </pc:spChg>
        <pc:spChg chg="mod topLvl">
          <ac:chgData name="Marlene Beer" userId="eb7f24e32e9a1460" providerId="LiveId" clId="{A309B16D-29EE-4FF4-B0DC-E962E2CDF8AC}" dt="2023-08-18T15:34:40.679" v="177" actId="164"/>
          <ac:spMkLst>
            <pc:docMk/>
            <pc:sldMk cId="2216916600" sldId="263"/>
            <ac:spMk id="32" creationId="{41184B7E-FCA4-9845-B11E-21A722F776D9}"/>
          </ac:spMkLst>
        </pc:spChg>
        <pc:spChg chg="mod topLvl">
          <ac:chgData name="Marlene Beer" userId="eb7f24e32e9a1460" providerId="LiveId" clId="{A309B16D-29EE-4FF4-B0DC-E962E2CDF8AC}" dt="2023-08-18T15:34:40.679" v="177" actId="164"/>
          <ac:spMkLst>
            <pc:docMk/>
            <pc:sldMk cId="2216916600" sldId="263"/>
            <ac:spMk id="33" creationId="{88BDF1A3-F59C-2B46-BF91-6BE062C86D03}"/>
          </ac:spMkLst>
        </pc:spChg>
        <pc:spChg chg="mod topLvl">
          <ac:chgData name="Marlene Beer" userId="eb7f24e32e9a1460" providerId="LiveId" clId="{A309B16D-29EE-4FF4-B0DC-E962E2CDF8AC}" dt="2023-08-18T15:34:40.679" v="177" actId="164"/>
          <ac:spMkLst>
            <pc:docMk/>
            <pc:sldMk cId="2216916600" sldId="263"/>
            <ac:spMk id="34" creationId="{72F7F1A8-0E06-E447-B149-7354B36129DD}"/>
          </ac:spMkLst>
        </pc:spChg>
        <pc:spChg chg="mod topLvl">
          <ac:chgData name="Marlene Beer" userId="eb7f24e32e9a1460" providerId="LiveId" clId="{A309B16D-29EE-4FF4-B0DC-E962E2CDF8AC}" dt="2023-08-18T15:34:40.679" v="177" actId="164"/>
          <ac:spMkLst>
            <pc:docMk/>
            <pc:sldMk cId="2216916600" sldId="263"/>
            <ac:spMk id="35" creationId="{C66F8086-6852-8548-AA77-4204E6A7538D}"/>
          </ac:spMkLst>
        </pc:spChg>
        <pc:spChg chg="mod topLvl">
          <ac:chgData name="Marlene Beer" userId="eb7f24e32e9a1460" providerId="LiveId" clId="{A309B16D-29EE-4FF4-B0DC-E962E2CDF8AC}" dt="2023-08-18T15:34:40.679" v="177" actId="164"/>
          <ac:spMkLst>
            <pc:docMk/>
            <pc:sldMk cId="2216916600" sldId="263"/>
            <ac:spMk id="36" creationId="{9ADB46A2-D00A-D94E-8934-7C47536A5856}"/>
          </ac:spMkLst>
        </pc:spChg>
        <pc:spChg chg="mod topLvl">
          <ac:chgData name="Marlene Beer" userId="eb7f24e32e9a1460" providerId="LiveId" clId="{A309B16D-29EE-4FF4-B0DC-E962E2CDF8AC}" dt="2023-08-18T15:34:40.679" v="177" actId="164"/>
          <ac:spMkLst>
            <pc:docMk/>
            <pc:sldMk cId="2216916600" sldId="263"/>
            <ac:spMk id="37" creationId="{B94355BD-909C-C749-98F4-A89A7717C372}"/>
          </ac:spMkLst>
        </pc:spChg>
        <pc:spChg chg="mod topLvl">
          <ac:chgData name="Marlene Beer" userId="eb7f24e32e9a1460" providerId="LiveId" clId="{A309B16D-29EE-4FF4-B0DC-E962E2CDF8AC}" dt="2023-08-18T15:34:40.679" v="177" actId="164"/>
          <ac:spMkLst>
            <pc:docMk/>
            <pc:sldMk cId="2216916600" sldId="263"/>
            <ac:spMk id="38" creationId="{35F8415F-D3CF-724E-BC79-8664BFE1FD86}"/>
          </ac:spMkLst>
        </pc:spChg>
        <pc:spChg chg="mod topLvl">
          <ac:chgData name="Marlene Beer" userId="eb7f24e32e9a1460" providerId="LiveId" clId="{A309B16D-29EE-4FF4-B0DC-E962E2CDF8AC}" dt="2023-08-18T15:34:40.679" v="177" actId="164"/>
          <ac:spMkLst>
            <pc:docMk/>
            <pc:sldMk cId="2216916600" sldId="263"/>
            <ac:spMk id="39" creationId="{8C9902D0-53BA-D84F-8560-A6CD9649E7FA}"/>
          </ac:spMkLst>
        </pc:spChg>
        <pc:spChg chg="mod topLvl">
          <ac:chgData name="Marlene Beer" userId="eb7f24e32e9a1460" providerId="LiveId" clId="{A309B16D-29EE-4FF4-B0DC-E962E2CDF8AC}" dt="2023-08-18T15:34:40.679" v="177" actId="164"/>
          <ac:spMkLst>
            <pc:docMk/>
            <pc:sldMk cId="2216916600" sldId="263"/>
            <ac:spMk id="40" creationId="{36134CF2-C88F-0748-BB0E-2D18F2D77E23}"/>
          </ac:spMkLst>
        </pc:spChg>
        <pc:spChg chg="mod topLvl">
          <ac:chgData name="Marlene Beer" userId="eb7f24e32e9a1460" providerId="LiveId" clId="{A309B16D-29EE-4FF4-B0DC-E962E2CDF8AC}" dt="2023-08-18T15:34:40.679" v="177" actId="164"/>
          <ac:spMkLst>
            <pc:docMk/>
            <pc:sldMk cId="2216916600" sldId="263"/>
            <ac:spMk id="41" creationId="{6A515332-855C-E946-B6D5-83C830920102}"/>
          </ac:spMkLst>
        </pc:spChg>
        <pc:spChg chg="mod topLvl">
          <ac:chgData name="Marlene Beer" userId="eb7f24e32e9a1460" providerId="LiveId" clId="{A309B16D-29EE-4FF4-B0DC-E962E2CDF8AC}" dt="2023-08-18T15:34:40.679" v="177" actId="164"/>
          <ac:spMkLst>
            <pc:docMk/>
            <pc:sldMk cId="2216916600" sldId="263"/>
            <ac:spMk id="42" creationId="{8FE31CB2-FF68-4A40-95F8-F0859CDFA08F}"/>
          </ac:spMkLst>
        </pc:spChg>
        <pc:spChg chg="mod topLvl">
          <ac:chgData name="Marlene Beer" userId="eb7f24e32e9a1460" providerId="LiveId" clId="{A309B16D-29EE-4FF4-B0DC-E962E2CDF8AC}" dt="2023-08-18T15:34:40.679" v="177" actId="164"/>
          <ac:spMkLst>
            <pc:docMk/>
            <pc:sldMk cId="2216916600" sldId="263"/>
            <ac:spMk id="43" creationId="{A27ED5FD-A376-364E-B4E7-FC455B590848}"/>
          </ac:spMkLst>
        </pc:spChg>
        <pc:spChg chg="mod topLvl">
          <ac:chgData name="Marlene Beer" userId="eb7f24e32e9a1460" providerId="LiveId" clId="{A309B16D-29EE-4FF4-B0DC-E962E2CDF8AC}" dt="2023-08-18T15:34:40.679" v="177" actId="164"/>
          <ac:spMkLst>
            <pc:docMk/>
            <pc:sldMk cId="2216916600" sldId="263"/>
            <ac:spMk id="44" creationId="{C7166B73-5BDF-A24F-9969-92071E59DB99}"/>
          </ac:spMkLst>
        </pc:spChg>
        <pc:spChg chg="mod topLvl">
          <ac:chgData name="Marlene Beer" userId="eb7f24e32e9a1460" providerId="LiveId" clId="{A309B16D-29EE-4FF4-B0DC-E962E2CDF8AC}" dt="2023-08-18T15:34:40.679" v="177" actId="164"/>
          <ac:spMkLst>
            <pc:docMk/>
            <pc:sldMk cId="2216916600" sldId="263"/>
            <ac:spMk id="45" creationId="{098CC130-7245-284E-9289-4234BA5DA56A}"/>
          </ac:spMkLst>
        </pc:spChg>
        <pc:spChg chg="mod topLvl">
          <ac:chgData name="Marlene Beer" userId="eb7f24e32e9a1460" providerId="LiveId" clId="{A309B16D-29EE-4FF4-B0DC-E962E2CDF8AC}" dt="2023-08-18T15:34:40.679" v="177" actId="164"/>
          <ac:spMkLst>
            <pc:docMk/>
            <pc:sldMk cId="2216916600" sldId="263"/>
            <ac:spMk id="46" creationId="{1D29643D-E990-3546-AA20-6F1CD110CC39}"/>
          </ac:spMkLst>
        </pc:spChg>
        <pc:spChg chg="mod topLvl">
          <ac:chgData name="Marlene Beer" userId="eb7f24e32e9a1460" providerId="LiveId" clId="{A309B16D-29EE-4FF4-B0DC-E962E2CDF8AC}" dt="2023-08-18T15:34:40.679" v="177" actId="164"/>
          <ac:spMkLst>
            <pc:docMk/>
            <pc:sldMk cId="2216916600" sldId="263"/>
            <ac:spMk id="47" creationId="{DAAD20D2-6D21-0143-AC4F-5444729C2A66}"/>
          </ac:spMkLst>
        </pc:spChg>
        <pc:spChg chg="mod topLvl">
          <ac:chgData name="Marlene Beer" userId="eb7f24e32e9a1460" providerId="LiveId" clId="{A309B16D-29EE-4FF4-B0DC-E962E2CDF8AC}" dt="2023-08-18T15:34:40.679" v="177" actId="164"/>
          <ac:spMkLst>
            <pc:docMk/>
            <pc:sldMk cId="2216916600" sldId="263"/>
            <ac:spMk id="48" creationId="{4EBB3621-CCB0-2641-B2D0-694B3D60ED31}"/>
          </ac:spMkLst>
        </pc:spChg>
        <pc:spChg chg="mod topLvl">
          <ac:chgData name="Marlene Beer" userId="eb7f24e32e9a1460" providerId="LiveId" clId="{A309B16D-29EE-4FF4-B0DC-E962E2CDF8AC}" dt="2023-08-18T15:34:40.679" v="177" actId="164"/>
          <ac:spMkLst>
            <pc:docMk/>
            <pc:sldMk cId="2216916600" sldId="263"/>
            <ac:spMk id="49" creationId="{9B675844-C746-194D-81A5-C8CD89B6F8AE}"/>
          </ac:spMkLst>
        </pc:spChg>
        <pc:spChg chg="mod topLvl">
          <ac:chgData name="Marlene Beer" userId="eb7f24e32e9a1460" providerId="LiveId" clId="{A309B16D-29EE-4FF4-B0DC-E962E2CDF8AC}" dt="2023-08-18T15:34:40.679" v="177" actId="164"/>
          <ac:spMkLst>
            <pc:docMk/>
            <pc:sldMk cId="2216916600" sldId="263"/>
            <ac:spMk id="50" creationId="{82856609-A630-C641-9654-547FF4C4A4AE}"/>
          </ac:spMkLst>
        </pc:spChg>
        <pc:spChg chg="mod topLvl">
          <ac:chgData name="Marlene Beer" userId="eb7f24e32e9a1460" providerId="LiveId" clId="{A309B16D-29EE-4FF4-B0DC-E962E2CDF8AC}" dt="2023-08-18T15:34:40.679" v="177" actId="164"/>
          <ac:spMkLst>
            <pc:docMk/>
            <pc:sldMk cId="2216916600" sldId="263"/>
            <ac:spMk id="51" creationId="{819EEF69-0010-254C-A365-F70E00901C9D}"/>
          </ac:spMkLst>
        </pc:spChg>
        <pc:spChg chg="mod topLvl">
          <ac:chgData name="Marlene Beer" userId="eb7f24e32e9a1460" providerId="LiveId" clId="{A309B16D-29EE-4FF4-B0DC-E962E2CDF8AC}" dt="2023-08-18T15:34:40.679" v="177" actId="164"/>
          <ac:spMkLst>
            <pc:docMk/>
            <pc:sldMk cId="2216916600" sldId="263"/>
            <ac:spMk id="52" creationId="{D318D2D9-C257-4144-8214-113BFA86351D}"/>
          </ac:spMkLst>
        </pc:spChg>
        <pc:spChg chg="mod topLvl">
          <ac:chgData name="Marlene Beer" userId="eb7f24e32e9a1460" providerId="LiveId" clId="{A309B16D-29EE-4FF4-B0DC-E962E2CDF8AC}" dt="2023-08-18T15:34:40.679" v="177" actId="164"/>
          <ac:spMkLst>
            <pc:docMk/>
            <pc:sldMk cId="2216916600" sldId="263"/>
            <ac:spMk id="53" creationId="{2F4D3D34-96B2-0241-8D78-A3A9D479183F}"/>
          </ac:spMkLst>
        </pc:spChg>
        <pc:spChg chg="mod topLvl">
          <ac:chgData name="Marlene Beer" userId="eb7f24e32e9a1460" providerId="LiveId" clId="{A309B16D-29EE-4FF4-B0DC-E962E2CDF8AC}" dt="2023-08-18T15:34:40.679" v="177" actId="164"/>
          <ac:spMkLst>
            <pc:docMk/>
            <pc:sldMk cId="2216916600" sldId="263"/>
            <ac:spMk id="54" creationId="{C000C7E5-374F-1B44-A023-B309E629A393}"/>
          </ac:spMkLst>
        </pc:spChg>
        <pc:spChg chg="mod topLvl">
          <ac:chgData name="Marlene Beer" userId="eb7f24e32e9a1460" providerId="LiveId" clId="{A309B16D-29EE-4FF4-B0DC-E962E2CDF8AC}" dt="2023-08-18T15:34:40.679" v="177" actId="164"/>
          <ac:spMkLst>
            <pc:docMk/>
            <pc:sldMk cId="2216916600" sldId="263"/>
            <ac:spMk id="55" creationId="{3573DE1B-649F-214C-BCAE-C4FA04FFAD7D}"/>
          </ac:spMkLst>
        </pc:spChg>
        <pc:spChg chg="del mod">
          <ac:chgData name="Marlene Beer" userId="eb7f24e32e9a1460" providerId="LiveId" clId="{A309B16D-29EE-4FF4-B0DC-E962E2CDF8AC}" dt="2023-08-18T15:31:53.825" v="138" actId="478"/>
          <ac:spMkLst>
            <pc:docMk/>
            <pc:sldMk cId="2216916600" sldId="263"/>
            <ac:spMk id="56" creationId="{6DF72537-6E01-7941-8CDA-FD28E5ED442D}"/>
          </ac:spMkLst>
        </pc:spChg>
        <pc:spChg chg="mod topLvl">
          <ac:chgData name="Marlene Beer" userId="eb7f24e32e9a1460" providerId="LiveId" clId="{A309B16D-29EE-4FF4-B0DC-E962E2CDF8AC}" dt="2023-08-18T15:37:20.361" v="496" actId="403"/>
          <ac:spMkLst>
            <pc:docMk/>
            <pc:sldMk cId="2216916600" sldId="263"/>
            <ac:spMk id="57" creationId="{BCB91A99-A88F-514F-8EDC-F1A0A9DFB8A3}"/>
          </ac:spMkLst>
        </pc:spChg>
        <pc:spChg chg="mod topLvl">
          <ac:chgData name="Marlene Beer" userId="eb7f24e32e9a1460" providerId="LiveId" clId="{A309B16D-29EE-4FF4-B0DC-E962E2CDF8AC}" dt="2023-08-18T15:37:24.222" v="499" actId="403"/>
          <ac:spMkLst>
            <pc:docMk/>
            <pc:sldMk cId="2216916600" sldId="263"/>
            <ac:spMk id="58" creationId="{3E5B227F-51C5-8349-9791-10A16F4CCEE4}"/>
          </ac:spMkLst>
        </pc:spChg>
        <pc:spChg chg="mod topLvl">
          <ac:chgData name="Marlene Beer" userId="eb7f24e32e9a1460" providerId="LiveId" clId="{A309B16D-29EE-4FF4-B0DC-E962E2CDF8AC}" dt="2023-08-18T15:37:49.149" v="502" actId="1076"/>
          <ac:spMkLst>
            <pc:docMk/>
            <pc:sldMk cId="2216916600" sldId="263"/>
            <ac:spMk id="59" creationId="{16D1AC49-1304-5D45-906E-6DFDFC6267DF}"/>
          </ac:spMkLst>
        </pc:spChg>
        <pc:spChg chg="del mod">
          <ac:chgData name="Marlene Beer" userId="eb7f24e32e9a1460" providerId="LiveId" clId="{A309B16D-29EE-4FF4-B0DC-E962E2CDF8AC}" dt="2023-08-18T15:32:04.118" v="141" actId="478"/>
          <ac:spMkLst>
            <pc:docMk/>
            <pc:sldMk cId="2216916600" sldId="263"/>
            <ac:spMk id="60" creationId="{FF3F593B-77B7-BA4D-8B6C-3358884AB87B}"/>
          </ac:spMkLst>
        </pc:spChg>
        <pc:spChg chg="add mod">
          <ac:chgData name="Marlene Beer" userId="eb7f24e32e9a1460" providerId="LiveId" clId="{A309B16D-29EE-4FF4-B0DC-E962E2CDF8AC}" dt="2023-08-18T15:35:59.498" v="215" actId="1076"/>
          <ac:spMkLst>
            <pc:docMk/>
            <pc:sldMk cId="2216916600" sldId="263"/>
            <ac:spMk id="61" creationId="{667677CE-762B-802D-B734-6088034D76CC}"/>
          </ac:spMkLst>
        </pc:spChg>
        <pc:spChg chg="del mod">
          <ac:chgData name="Marlene Beer" userId="eb7f24e32e9a1460" providerId="LiveId" clId="{A309B16D-29EE-4FF4-B0DC-E962E2CDF8AC}" dt="2023-08-18T15:31:50.255" v="137" actId="478"/>
          <ac:spMkLst>
            <pc:docMk/>
            <pc:sldMk cId="2216916600" sldId="263"/>
            <ac:spMk id="62" creationId="{4FBA8EA3-992F-EB4D-97C1-4ACE89F2A999}"/>
          </ac:spMkLst>
        </pc:spChg>
        <pc:spChg chg="del mod">
          <ac:chgData name="Marlene Beer" userId="eb7f24e32e9a1460" providerId="LiveId" clId="{A309B16D-29EE-4FF4-B0DC-E962E2CDF8AC}" dt="2023-08-18T15:31:47.984" v="136" actId="478"/>
          <ac:spMkLst>
            <pc:docMk/>
            <pc:sldMk cId="2216916600" sldId="263"/>
            <ac:spMk id="63" creationId="{02B8B244-CD71-7943-8E48-650963D01A49}"/>
          </ac:spMkLst>
        </pc:spChg>
        <pc:spChg chg="mod topLvl">
          <ac:chgData name="Marlene Beer" userId="eb7f24e32e9a1460" providerId="LiveId" clId="{A309B16D-29EE-4FF4-B0DC-E962E2CDF8AC}" dt="2023-08-18T15:34:40.679" v="177" actId="164"/>
          <ac:spMkLst>
            <pc:docMk/>
            <pc:sldMk cId="2216916600" sldId="263"/>
            <ac:spMk id="64" creationId="{C34827A4-AD85-404F-A195-F6AD01A60D75}"/>
          </ac:spMkLst>
        </pc:spChg>
        <pc:spChg chg="mod topLvl">
          <ac:chgData name="Marlene Beer" userId="eb7f24e32e9a1460" providerId="LiveId" clId="{A309B16D-29EE-4FF4-B0DC-E962E2CDF8AC}" dt="2023-08-18T15:34:40.679" v="177" actId="164"/>
          <ac:spMkLst>
            <pc:docMk/>
            <pc:sldMk cId="2216916600" sldId="263"/>
            <ac:spMk id="65" creationId="{FA6D1F78-95EF-4447-BCF0-B5225BEBC095}"/>
          </ac:spMkLst>
        </pc:spChg>
        <pc:spChg chg="mod topLvl">
          <ac:chgData name="Marlene Beer" userId="eb7f24e32e9a1460" providerId="LiveId" clId="{A309B16D-29EE-4FF4-B0DC-E962E2CDF8AC}" dt="2023-08-18T15:34:40.679" v="177" actId="164"/>
          <ac:spMkLst>
            <pc:docMk/>
            <pc:sldMk cId="2216916600" sldId="263"/>
            <ac:spMk id="66" creationId="{AE9F6F94-0888-AD43-AE71-E0A7821CC54D}"/>
          </ac:spMkLst>
        </pc:spChg>
        <pc:spChg chg="mod topLvl">
          <ac:chgData name="Marlene Beer" userId="eb7f24e32e9a1460" providerId="LiveId" clId="{A309B16D-29EE-4FF4-B0DC-E962E2CDF8AC}" dt="2023-08-18T15:34:40.679" v="177" actId="164"/>
          <ac:spMkLst>
            <pc:docMk/>
            <pc:sldMk cId="2216916600" sldId="263"/>
            <ac:spMk id="67" creationId="{DA180599-2F74-544D-906A-B6DA3E65E1A6}"/>
          </ac:spMkLst>
        </pc:spChg>
        <pc:spChg chg="mod topLvl">
          <ac:chgData name="Marlene Beer" userId="eb7f24e32e9a1460" providerId="LiveId" clId="{A309B16D-29EE-4FF4-B0DC-E962E2CDF8AC}" dt="2023-08-18T15:34:40.679" v="177" actId="164"/>
          <ac:spMkLst>
            <pc:docMk/>
            <pc:sldMk cId="2216916600" sldId="263"/>
            <ac:spMk id="68" creationId="{1F641AFF-40C9-8747-B952-965875F896BB}"/>
          </ac:spMkLst>
        </pc:spChg>
        <pc:spChg chg="mod topLvl">
          <ac:chgData name="Marlene Beer" userId="eb7f24e32e9a1460" providerId="LiveId" clId="{A309B16D-29EE-4FF4-B0DC-E962E2CDF8AC}" dt="2023-08-18T15:34:40.679" v="177" actId="164"/>
          <ac:spMkLst>
            <pc:docMk/>
            <pc:sldMk cId="2216916600" sldId="263"/>
            <ac:spMk id="69" creationId="{1FF13AA9-09F3-1E40-81BF-8C420FA6B21A}"/>
          </ac:spMkLst>
        </pc:spChg>
        <pc:spChg chg="mod topLvl">
          <ac:chgData name="Marlene Beer" userId="eb7f24e32e9a1460" providerId="LiveId" clId="{A309B16D-29EE-4FF4-B0DC-E962E2CDF8AC}" dt="2023-08-18T15:34:40.679" v="177" actId="164"/>
          <ac:spMkLst>
            <pc:docMk/>
            <pc:sldMk cId="2216916600" sldId="263"/>
            <ac:spMk id="70" creationId="{8F93D058-0953-3F48-BC6D-7068DFAC3360}"/>
          </ac:spMkLst>
        </pc:spChg>
        <pc:spChg chg="mod topLvl">
          <ac:chgData name="Marlene Beer" userId="eb7f24e32e9a1460" providerId="LiveId" clId="{A309B16D-29EE-4FF4-B0DC-E962E2CDF8AC}" dt="2023-08-18T15:34:40.679" v="177" actId="164"/>
          <ac:spMkLst>
            <pc:docMk/>
            <pc:sldMk cId="2216916600" sldId="263"/>
            <ac:spMk id="71" creationId="{FA63485F-5EE8-FA44-BDEA-5EB0EF7FF16D}"/>
          </ac:spMkLst>
        </pc:spChg>
        <pc:spChg chg="mod topLvl">
          <ac:chgData name="Marlene Beer" userId="eb7f24e32e9a1460" providerId="LiveId" clId="{A309B16D-29EE-4FF4-B0DC-E962E2CDF8AC}" dt="2023-08-18T15:34:40.679" v="177" actId="164"/>
          <ac:spMkLst>
            <pc:docMk/>
            <pc:sldMk cId="2216916600" sldId="263"/>
            <ac:spMk id="72" creationId="{41E4C0B3-D546-2E46-B6CD-ABB9B712C923}"/>
          </ac:spMkLst>
        </pc:spChg>
        <pc:spChg chg="mod topLvl">
          <ac:chgData name="Marlene Beer" userId="eb7f24e32e9a1460" providerId="LiveId" clId="{A309B16D-29EE-4FF4-B0DC-E962E2CDF8AC}" dt="2023-08-18T15:34:40.679" v="177" actId="164"/>
          <ac:spMkLst>
            <pc:docMk/>
            <pc:sldMk cId="2216916600" sldId="263"/>
            <ac:spMk id="73" creationId="{7919EE43-6AAF-7548-A3C1-ED8E6E21F5EF}"/>
          </ac:spMkLst>
        </pc:spChg>
        <pc:spChg chg="mod topLvl">
          <ac:chgData name="Marlene Beer" userId="eb7f24e32e9a1460" providerId="LiveId" clId="{A309B16D-29EE-4FF4-B0DC-E962E2CDF8AC}" dt="2023-08-18T15:34:40.679" v="177" actId="164"/>
          <ac:spMkLst>
            <pc:docMk/>
            <pc:sldMk cId="2216916600" sldId="263"/>
            <ac:spMk id="74" creationId="{EBEC574E-66B4-B64E-8863-44010AA05834}"/>
          </ac:spMkLst>
        </pc:spChg>
        <pc:spChg chg="mod topLvl">
          <ac:chgData name="Marlene Beer" userId="eb7f24e32e9a1460" providerId="LiveId" clId="{A309B16D-29EE-4FF4-B0DC-E962E2CDF8AC}" dt="2023-08-18T15:34:40.679" v="177" actId="164"/>
          <ac:spMkLst>
            <pc:docMk/>
            <pc:sldMk cId="2216916600" sldId="263"/>
            <ac:spMk id="75" creationId="{B5087ABB-386D-BC41-B45D-C36B1FEFB90C}"/>
          </ac:spMkLst>
        </pc:spChg>
        <pc:spChg chg="mod topLvl">
          <ac:chgData name="Marlene Beer" userId="eb7f24e32e9a1460" providerId="LiveId" clId="{A309B16D-29EE-4FF4-B0DC-E962E2CDF8AC}" dt="2023-08-18T15:34:40.679" v="177" actId="164"/>
          <ac:spMkLst>
            <pc:docMk/>
            <pc:sldMk cId="2216916600" sldId="263"/>
            <ac:spMk id="76" creationId="{E652F942-B3A1-2C4E-AADC-B470095B9A18}"/>
          </ac:spMkLst>
        </pc:spChg>
        <pc:spChg chg="mod topLvl">
          <ac:chgData name="Marlene Beer" userId="eb7f24e32e9a1460" providerId="LiveId" clId="{A309B16D-29EE-4FF4-B0DC-E962E2CDF8AC}" dt="2023-08-18T15:34:40.679" v="177" actId="164"/>
          <ac:spMkLst>
            <pc:docMk/>
            <pc:sldMk cId="2216916600" sldId="263"/>
            <ac:spMk id="77" creationId="{6FE043A1-F1FF-5649-A675-49C04B8F9FF8}"/>
          </ac:spMkLst>
        </pc:spChg>
        <pc:spChg chg="mod topLvl">
          <ac:chgData name="Marlene Beer" userId="eb7f24e32e9a1460" providerId="LiveId" clId="{A309B16D-29EE-4FF4-B0DC-E962E2CDF8AC}" dt="2023-08-18T15:34:40.679" v="177" actId="164"/>
          <ac:spMkLst>
            <pc:docMk/>
            <pc:sldMk cId="2216916600" sldId="263"/>
            <ac:spMk id="78" creationId="{E3DEA32B-76A8-354F-BEED-FBF1198CBFB2}"/>
          </ac:spMkLst>
        </pc:spChg>
        <pc:spChg chg="mod topLvl">
          <ac:chgData name="Marlene Beer" userId="eb7f24e32e9a1460" providerId="LiveId" clId="{A309B16D-29EE-4FF4-B0DC-E962E2CDF8AC}" dt="2023-08-18T15:34:40.679" v="177" actId="164"/>
          <ac:spMkLst>
            <pc:docMk/>
            <pc:sldMk cId="2216916600" sldId="263"/>
            <ac:spMk id="79" creationId="{8D0436D6-68BE-5F4C-9557-005D76F1226F}"/>
          </ac:spMkLst>
        </pc:spChg>
        <pc:spChg chg="mod topLvl">
          <ac:chgData name="Marlene Beer" userId="eb7f24e32e9a1460" providerId="LiveId" clId="{A309B16D-29EE-4FF4-B0DC-E962E2CDF8AC}" dt="2023-08-18T15:34:40.679" v="177" actId="164"/>
          <ac:spMkLst>
            <pc:docMk/>
            <pc:sldMk cId="2216916600" sldId="263"/>
            <ac:spMk id="80" creationId="{18A1AC69-E766-2548-B8E1-4FC2FD8A737B}"/>
          </ac:spMkLst>
        </pc:spChg>
        <pc:spChg chg="mod topLvl">
          <ac:chgData name="Marlene Beer" userId="eb7f24e32e9a1460" providerId="LiveId" clId="{A309B16D-29EE-4FF4-B0DC-E962E2CDF8AC}" dt="2023-08-18T15:34:40.679" v="177" actId="164"/>
          <ac:spMkLst>
            <pc:docMk/>
            <pc:sldMk cId="2216916600" sldId="263"/>
            <ac:spMk id="81" creationId="{583BF815-81EA-A64C-A4C7-792B3557CD59}"/>
          </ac:spMkLst>
        </pc:spChg>
        <pc:spChg chg="mod topLvl">
          <ac:chgData name="Marlene Beer" userId="eb7f24e32e9a1460" providerId="LiveId" clId="{A309B16D-29EE-4FF4-B0DC-E962E2CDF8AC}" dt="2023-08-18T15:34:40.679" v="177" actId="164"/>
          <ac:spMkLst>
            <pc:docMk/>
            <pc:sldMk cId="2216916600" sldId="263"/>
            <ac:spMk id="82" creationId="{0DECD0FF-2C3E-DF4A-9820-7202237CFBBC}"/>
          </ac:spMkLst>
        </pc:spChg>
        <pc:spChg chg="mod topLvl">
          <ac:chgData name="Marlene Beer" userId="eb7f24e32e9a1460" providerId="LiveId" clId="{A309B16D-29EE-4FF4-B0DC-E962E2CDF8AC}" dt="2023-08-18T15:34:40.679" v="177" actId="164"/>
          <ac:spMkLst>
            <pc:docMk/>
            <pc:sldMk cId="2216916600" sldId="263"/>
            <ac:spMk id="83" creationId="{E3FEDD6F-2BFB-6F48-BC76-8BF1EFD74CBD}"/>
          </ac:spMkLst>
        </pc:spChg>
        <pc:spChg chg="mod topLvl">
          <ac:chgData name="Marlene Beer" userId="eb7f24e32e9a1460" providerId="LiveId" clId="{A309B16D-29EE-4FF4-B0DC-E962E2CDF8AC}" dt="2023-08-18T15:34:40.679" v="177" actId="164"/>
          <ac:spMkLst>
            <pc:docMk/>
            <pc:sldMk cId="2216916600" sldId="263"/>
            <ac:spMk id="84" creationId="{DDA0107D-B03F-234B-8B38-E5791D06044A}"/>
          </ac:spMkLst>
        </pc:spChg>
        <pc:spChg chg="mod topLvl">
          <ac:chgData name="Marlene Beer" userId="eb7f24e32e9a1460" providerId="LiveId" clId="{A309B16D-29EE-4FF4-B0DC-E962E2CDF8AC}" dt="2023-08-18T15:34:40.679" v="177" actId="164"/>
          <ac:spMkLst>
            <pc:docMk/>
            <pc:sldMk cId="2216916600" sldId="263"/>
            <ac:spMk id="85" creationId="{DF1EDE68-1E43-9F40-B54F-27554C5E0FF3}"/>
          </ac:spMkLst>
        </pc:spChg>
        <pc:spChg chg="mod topLvl">
          <ac:chgData name="Marlene Beer" userId="eb7f24e32e9a1460" providerId="LiveId" clId="{A309B16D-29EE-4FF4-B0DC-E962E2CDF8AC}" dt="2023-08-18T15:34:40.679" v="177" actId="164"/>
          <ac:spMkLst>
            <pc:docMk/>
            <pc:sldMk cId="2216916600" sldId="263"/>
            <ac:spMk id="86" creationId="{B526821D-4172-BA4D-A034-341E13ED003A}"/>
          </ac:spMkLst>
        </pc:spChg>
        <pc:spChg chg="mod topLvl">
          <ac:chgData name="Marlene Beer" userId="eb7f24e32e9a1460" providerId="LiveId" clId="{A309B16D-29EE-4FF4-B0DC-E962E2CDF8AC}" dt="2023-08-18T15:34:40.679" v="177" actId="164"/>
          <ac:spMkLst>
            <pc:docMk/>
            <pc:sldMk cId="2216916600" sldId="263"/>
            <ac:spMk id="87" creationId="{26ED0B19-7643-BE4A-B813-40F5FAD99792}"/>
          </ac:spMkLst>
        </pc:spChg>
        <pc:spChg chg="mod topLvl">
          <ac:chgData name="Marlene Beer" userId="eb7f24e32e9a1460" providerId="LiveId" clId="{A309B16D-29EE-4FF4-B0DC-E962E2CDF8AC}" dt="2023-08-18T15:34:40.679" v="177" actId="164"/>
          <ac:spMkLst>
            <pc:docMk/>
            <pc:sldMk cId="2216916600" sldId="263"/>
            <ac:spMk id="88" creationId="{B0131C37-84C8-364F-9A5B-1A773504A99D}"/>
          </ac:spMkLst>
        </pc:spChg>
        <pc:spChg chg="mod topLvl">
          <ac:chgData name="Marlene Beer" userId="eb7f24e32e9a1460" providerId="LiveId" clId="{A309B16D-29EE-4FF4-B0DC-E962E2CDF8AC}" dt="2023-08-18T15:34:40.679" v="177" actId="164"/>
          <ac:spMkLst>
            <pc:docMk/>
            <pc:sldMk cId="2216916600" sldId="263"/>
            <ac:spMk id="89" creationId="{7A81EB7E-D08B-F54E-B919-86021CF2AD8E}"/>
          </ac:spMkLst>
        </pc:spChg>
        <pc:spChg chg="mod topLvl">
          <ac:chgData name="Marlene Beer" userId="eb7f24e32e9a1460" providerId="LiveId" clId="{A309B16D-29EE-4FF4-B0DC-E962E2CDF8AC}" dt="2023-08-18T15:34:40.679" v="177" actId="164"/>
          <ac:spMkLst>
            <pc:docMk/>
            <pc:sldMk cId="2216916600" sldId="263"/>
            <ac:spMk id="90" creationId="{65BE4C6A-009B-A34B-B951-35EF81E01097}"/>
          </ac:spMkLst>
        </pc:spChg>
        <pc:spChg chg="mod topLvl">
          <ac:chgData name="Marlene Beer" userId="eb7f24e32e9a1460" providerId="LiveId" clId="{A309B16D-29EE-4FF4-B0DC-E962E2CDF8AC}" dt="2023-08-18T15:34:40.679" v="177" actId="164"/>
          <ac:spMkLst>
            <pc:docMk/>
            <pc:sldMk cId="2216916600" sldId="263"/>
            <ac:spMk id="91" creationId="{2AD5692C-57E5-AD4F-8276-0D8C3A34A7EC}"/>
          </ac:spMkLst>
        </pc:spChg>
        <pc:spChg chg="mod topLvl">
          <ac:chgData name="Marlene Beer" userId="eb7f24e32e9a1460" providerId="LiveId" clId="{A309B16D-29EE-4FF4-B0DC-E962E2CDF8AC}" dt="2023-08-18T15:34:40.679" v="177" actId="164"/>
          <ac:spMkLst>
            <pc:docMk/>
            <pc:sldMk cId="2216916600" sldId="263"/>
            <ac:spMk id="92" creationId="{5E14F142-415A-1E42-ABD1-6CC625F9CA14}"/>
          </ac:spMkLst>
        </pc:spChg>
        <pc:spChg chg="mod topLvl">
          <ac:chgData name="Marlene Beer" userId="eb7f24e32e9a1460" providerId="LiveId" clId="{A309B16D-29EE-4FF4-B0DC-E962E2CDF8AC}" dt="2023-08-18T15:34:40.679" v="177" actId="164"/>
          <ac:spMkLst>
            <pc:docMk/>
            <pc:sldMk cId="2216916600" sldId="263"/>
            <ac:spMk id="93" creationId="{D3C433A6-62C1-374C-9DF3-C148B195749A}"/>
          </ac:spMkLst>
        </pc:spChg>
        <pc:spChg chg="mod topLvl">
          <ac:chgData name="Marlene Beer" userId="eb7f24e32e9a1460" providerId="LiveId" clId="{A309B16D-29EE-4FF4-B0DC-E962E2CDF8AC}" dt="2023-08-18T15:34:40.679" v="177" actId="164"/>
          <ac:spMkLst>
            <pc:docMk/>
            <pc:sldMk cId="2216916600" sldId="263"/>
            <ac:spMk id="94" creationId="{4812BBBF-3EAF-DA42-AECB-227F6FBDA611}"/>
          </ac:spMkLst>
        </pc:spChg>
        <pc:spChg chg="mod topLvl">
          <ac:chgData name="Marlene Beer" userId="eb7f24e32e9a1460" providerId="LiveId" clId="{A309B16D-29EE-4FF4-B0DC-E962E2CDF8AC}" dt="2023-08-18T15:34:40.679" v="177" actId="164"/>
          <ac:spMkLst>
            <pc:docMk/>
            <pc:sldMk cId="2216916600" sldId="263"/>
            <ac:spMk id="95" creationId="{75FC4C64-3861-9840-AC9F-3730C52CAF0F}"/>
          </ac:spMkLst>
        </pc:spChg>
        <pc:spChg chg="mod topLvl">
          <ac:chgData name="Marlene Beer" userId="eb7f24e32e9a1460" providerId="LiveId" clId="{A309B16D-29EE-4FF4-B0DC-E962E2CDF8AC}" dt="2023-08-18T15:34:40.679" v="177" actId="164"/>
          <ac:spMkLst>
            <pc:docMk/>
            <pc:sldMk cId="2216916600" sldId="263"/>
            <ac:spMk id="96" creationId="{F6DC8678-DDE7-FF4B-89D9-05B73AE7A342}"/>
          </ac:spMkLst>
        </pc:spChg>
        <pc:spChg chg="mod topLvl">
          <ac:chgData name="Marlene Beer" userId="eb7f24e32e9a1460" providerId="LiveId" clId="{A309B16D-29EE-4FF4-B0DC-E962E2CDF8AC}" dt="2023-08-18T15:37:52.536" v="505" actId="403"/>
          <ac:spMkLst>
            <pc:docMk/>
            <pc:sldMk cId="2216916600" sldId="263"/>
            <ac:spMk id="97" creationId="{47E11B7F-31C6-E645-A9E7-F992A1B59E8F}"/>
          </ac:spMkLst>
        </pc:spChg>
        <pc:spChg chg="mod topLvl">
          <ac:chgData name="Marlene Beer" userId="eb7f24e32e9a1460" providerId="LiveId" clId="{A309B16D-29EE-4FF4-B0DC-E962E2CDF8AC}" dt="2023-08-18T15:34:40.679" v="177" actId="164"/>
          <ac:spMkLst>
            <pc:docMk/>
            <pc:sldMk cId="2216916600" sldId="263"/>
            <ac:spMk id="98" creationId="{2A57818C-C622-5D4C-B2D5-4ED4A12C2117}"/>
          </ac:spMkLst>
        </pc:spChg>
        <pc:spChg chg="mod topLvl">
          <ac:chgData name="Marlene Beer" userId="eb7f24e32e9a1460" providerId="LiveId" clId="{A309B16D-29EE-4FF4-B0DC-E962E2CDF8AC}" dt="2023-08-18T15:34:40.679" v="177" actId="164"/>
          <ac:spMkLst>
            <pc:docMk/>
            <pc:sldMk cId="2216916600" sldId="263"/>
            <ac:spMk id="99" creationId="{B94DACF0-C46E-D447-870A-4FEE20B7EB92}"/>
          </ac:spMkLst>
        </pc:spChg>
        <pc:spChg chg="mod topLvl">
          <ac:chgData name="Marlene Beer" userId="eb7f24e32e9a1460" providerId="LiveId" clId="{A309B16D-29EE-4FF4-B0DC-E962E2CDF8AC}" dt="2023-08-18T15:34:40.679" v="177" actId="164"/>
          <ac:spMkLst>
            <pc:docMk/>
            <pc:sldMk cId="2216916600" sldId="263"/>
            <ac:spMk id="100" creationId="{55613358-E3F5-F948-8866-FE62C09A6B79}"/>
          </ac:spMkLst>
        </pc:spChg>
        <pc:spChg chg="mod topLvl">
          <ac:chgData name="Marlene Beer" userId="eb7f24e32e9a1460" providerId="LiveId" clId="{A309B16D-29EE-4FF4-B0DC-E962E2CDF8AC}" dt="2023-08-18T15:34:40.679" v="177" actId="164"/>
          <ac:spMkLst>
            <pc:docMk/>
            <pc:sldMk cId="2216916600" sldId="263"/>
            <ac:spMk id="101" creationId="{2D880BBD-DC65-284F-A7AA-372FEFFF2341}"/>
          </ac:spMkLst>
        </pc:spChg>
        <pc:spChg chg="mod topLvl">
          <ac:chgData name="Marlene Beer" userId="eb7f24e32e9a1460" providerId="LiveId" clId="{A309B16D-29EE-4FF4-B0DC-E962E2CDF8AC}" dt="2023-08-18T15:34:40.679" v="177" actId="164"/>
          <ac:spMkLst>
            <pc:docMk/>
            <pc:sldMk cId="2216916600" sldId="263"/>
            <ac:spMk id="102" creationId="{372E4C52-2DE6-D54C-8CFB-DB20011CFAF5}"/>
          </ac:spMkLst>
        </pc:spChg>
        <pc:spChg chg="mod topLvl">
          <ac:chgData name="Marlene Beer" userId="eb7f24e32e9a1460" providerId="LiveId" clId="{A309B16D-29EE-4FF4-B0DC-E962E2CDF8AC}" dt="2023-08-18T15:34:40.679" v="177" actId="164"/>
          <ac:spMkLst>
            <pc:docMk/>
            <pc:sldMk cId="2216916600" sldId="263"/>
            <ac:spMk id="103" creationId="{9A580633-E386-9741-BB84-1C7ED12A69D9}"/>
          </ac:spMkLst>
        </pc:spChg>
        <pc:spChg chg="mod topLvl">
          <ac:chgData name="Marlene Beer" userId="eb7f24e32e9a1460" providerId="LiveId" clId="{A309B16D-29EE-4FF4-B0DC-E962E2CDF8AC}" dt="2023-08-18T15:34:40.679" v="177" actId="164"/>
          <ac:spMkLst>
            <pc:docMk/>
            <pc:sldMk cId="2216916600" sldId="263"/>
            <ac:spMk id="104" creationId="{54ECE007-0E3C-FB40-A204-66126A3D7F86}"/>
          </ac:spMkLst>
        </pc:spChg>
        <pc:spChg chg="mod topLvl">
          <ac:chgData name="Marlene Beer" userId="eb7f24e32e9a1460" providerId="LiveId" clId="{A309B16D-29EE-4FF4-B0DC-E962E2CDF8AC}" dt="2023-08-18T15:34:40.679" v="177" actId="164"/>
          <ac:spMkLst>
            <pc:docMk/>
            <pc:sldMk cId="2216916600" sldId="263"/>
            <ac:spMk id="105" creationId="{70BF6BA5-CA7B-9840-9AE2-1BAEEA9EF2CE}"/>
          </ac:spMkLst>
        </pc:spChg>
        <pc:spChg chg="mod topLvl">
          <ac:chgData name="Marlene Beer" userId="eb7f24e32e9a1460" providerId="LiveId" clId="{A309B16D-29EE-4FF4-B0DC-E962E2CDF8AC}" dt="2023-08-18T15:34:40.679" v="177" actId="164"/>
          <ac:spMkLst>
            <pc:docMk/>
            <pc:sldMk cId="2216916600" sldId="263"/>
            <ac:spMk id="106" creationId="{915D3311-3574-CB4D-8A37-B11404754157}"/>
          </ac:spMkLst>
        </pc:spChg>
        <pc:spChg chg="mod topLvl">
          <ac:chgData name="Marlene Beer" userId="eb7f24e32e9a1460" providerId="LiveId" clId="{A309B16D-29EE-4FF4-B0DC-E962E2CDF8AC}" dt="2023-08-18T15:34:40.679" v="177" actId="164"/>
          <ac:spMkLst>
            <pc:docMk/>
            <pc:sldMk cId="2216916600" sldId="263"/>
            <ac:spMk id="107" creationId="{41E6CCFD-053A-C848-A7D1-5EBECAF20600}"/>
          </ac:spMkLst>
        </pc:spChg>
        <pc:spChg chg="del mod topLvl">
          <ac:chgData name="Marlene Beer" userId="eb7f24e32e9a1460" providerId="LiveId" clId="{A309B16D-29EE-4FF4-B0DC-E962E2CDF8AC}" dt="2023-08-18T15:32:42.183" v="153" actId="478"/>
          <ac:spMkLst>
            <pc:docMk/>
            <pc:sldMk cId="2216916600" sldId="263"/>
            <ac:spMk id="108" creationId="{550EC6D2-44F6-F94D-BE09-0B9A7A4957C9}"/>
          </ac:spMkLst>
        </pc:spChg>
        <pc:spChg chg="del mod topLvl">
          <ac:chgData name="Marlene Beer" userId="eb7f24e32e9a1460" providerId="LiveId" clId="{A309B16D-29EE-4FF4-B0DC-E962E2CDF8AC}" dt="2023-08-18T15:32:42.183" v="153" actId="478"/>
          <ac:spMkLst>
            <pc:docMk/>
            <pc:sldMk cId="2216916600" sldId="263"/>
            <ac:spMk id="109" creationId="{7032BB17-A284-CA4E-B7E6-5AADB9816CB4}"/>
          </ac:spMkLst>
        </pc:spChg>
        <pc:spChg chg="del mod topLvl">
          <ac:chgData name="Marlene Beer" userId="eb7f24e32e9a1460" providerId="LiveId" clId="{A309B16D-29EE-4FF4-B0DC-E962E2CDF8AC}" dt="2023-08-18T15:32:42.183" v="153" actId="478"/>
          <ac:spMkLst>
            <pc:docMk/>
            <pc:sldMk cId="2216916600" sldId="263"/>
            <ac:spMk id="110" creationId="{DD432294-0058-2E43-B339-0BECD92BB7E7}"/>
          </ac:spMkLst>
        </pc:spChg>
        <pc:spChg chg="del mod topLvl">
          <ac:chgData name="Marlene Beer" userId="eb7f24e32e9a1460" providerId="LiveId" clId="{A309B16D-29EE-4FF4-B0DC-E962E2CDF8AC}" dt="2023-08-18T15:32:42.183" v="153" actId="478"/>
          <ac:spMkLst>
            <pc:docMk/>
            <pc:sldMk cId="2216916600" sldId="263"/>
            <ac:spMk id="111" creationId="{2523915E-278F-BA4E-9D70-5C576143EB75}"/>
          </ac:spMkLst>
        </pc:spChg>
        <pc:spChg chg="del mod topLvl">
          <ac:chgData name="Marlene Beer" userId="eb7f24e32e9a1460" providerId="LiveId" clId="{A309B16D-29EE-4FF4-B0DC-E962E2CDF8AC}" dt="2023-08-18T15:32:42.183" v="153" actId="478"/>
          <ac:spMkLst>
            <pc:docMk/>
            <pc:sldMk cId="2216916600" sldId="263"/>
            <ac:spMk id="112" creationId="{F094AA13-B198-FF4B-8347-EC4C86F4EEC3}"/>
          </ac:spMkLst>
        </pc:spChg>
        <pc:spChg chg="del mod topLvl">
          <ac:chgData name="Marlene Beer" userId="eb7f24e32e9a1460" providerId="LiveId" clId="{A309B16D-29EE-4FF4-B0DC-E962E2CDF8AC}" dt="2023-08-18T15:32:42.183" v="153" actId="478"/>
          <ac:spMkLst>
            <pc:docMk/>
            <pc:sldMk cId="2216916600" sldId="263"/>
            <ac:spMk id="113" creationId="{A8F95FFA-DA0B-4640-BDAA-B27CBBD710B7}"/>
          </ac:spMkLst>
        </pc:spChg>
        <pc:spChg chg="del mod topLvl">
          <ac:chgData name="Marlene Beer" userId="eb7f24e32e9a1460" providerId="LiveId" clId="{A309B16D-29EE-4FF4-B0DC-E962E2CDF8AC}" dt="2023-08-18T15:32:42.183" v="153" actId="478"/>
          <ac:spMkLst>
            <pc:docMk/>
            <pc:sldMk cId="2216916600" sldId="263"/>
            <ac:spMk id="114" creationId="{1A30F066-CFB7-DF42-AC7B-2D9794795DD0}"/>
          </ac:spMkLst>
        </pc:spChg>
        <pc:spChg chg="del mod topLvl">
          <ac:chgData name="Marlene Beer" userId="eb7f24e32e9a1460" providerId="LiveId" clId="{A309B16D-29EE-4FF4-B0DC-E962E2CDF8AC}" dt="2023-08-18T15:32:42.183" v="153" actId="478"/>
          <ac:spMkLst>
            <pc:docMk/>
            <pc:sldMk cId="2216916600" sldId="263"/>
            <ac:spMk id="115" creationId="{83F77DC5-854F-714C-93AB-0FE70FCA841C}"/>
          </ac:spMkLst>
        </pc:spChg>
        <pc:spChg chg="del mod topLvl">
          <ac:chgData name="Marlene Beer" userId="eb7f24e32e9a1460" providerId="LiveId" clId="{A309B16D-29EE-4FF4-B0DC-E962E2CDF8AC}" dt="2023-08-18T15:32:42.183" v="153" actId="478"/>
          <ac:spMkLst>
            <pc:docMk/>
            <pc:sldMk cId="2216916600" sldId="263"/>
            <ac:spMk id="116" creationId="{090770A1-309C-D343-AE80-95F0866B0AC7}"/>
          </ac:spMkLst>
        </pc:spChg>
        <pc:spChg chg="del mod topLvl">
          <ac:chgData name="Marlene Beer" userId="eb7f24e32e9a1460" providerId="LiveId" clId="{A309B16D-29EE-4FF4-B0DC-E962E2CDF8AC}" dt="2023-08-18T15:32:42.183" v="153" actId="478"/>
          <ac:spMkLst>
            <pc:docMk/>
            <pc:sldMk cId="2216916600" sldId="263"/>
            <ac:spMk id="117" creationId="{B937E2F0-EE85-1947-B8F7-57059B4891E8}"/>
          </ac:spMkLst>
        </pc:spChg>
        <pc:spChg chg="del mod topLvl">
          <ac:chgData name="Marlene Beer" userId="eb7f24e32e9a1460" providerId="LiveId" clId="{A309B16D-29EE-4FF4-B0DC-E962E2CDF8AC}" dt="2023-08-18T15:32:42.183" v="153" actId="478"/>
          <ac:spMkLst>
            <pc:docMk/>
            <pc:sldMk cId="2216916600" sldId="263"/>
            <ac:spMk id="118" creationId="{8B780D85-37E0-E34F-B9E3-1CB4105343E2}"/>
          </ac:spMkLst>
        </pc:spChg>
        <pc:spChg chg="del mod topLvl">
          <ac:chgData name="Marlene Beer" userId="eb7f24e32e9a1460" providerId="LiveId" clId="{A309B16D-29EE-4FF4-B0DC-E962E2CDF8AC}" dt="2023-08-18T15:32:42.183" v="153" actId="478"/>
          <ac:spMkLst>
            <pc:docMk/>
            <pc:sldMk cId="2216916600" sldId="263"/>
            <ac:spMk id="119" creationId="{C09871E2-7011-BA40-A9D9-C1647EFC77ED}"/>
          </ac:spMkLst>
        </pc:spChg>
        <pc:spChg chg="del mod topLvl">
          <ac:chgData name="Marlene Beer" userId="eb7f24e32e9a1460" providerId="LiveId" clId="{A309B16D-29EE-4FF4-B0DC-E962E2CDF8AC}" dt="2023-08-18T15:32:42.183" v="153" actId="478"/>
          <ac:spMkLst>
            <pc:docMk/>
            <pc:sldMk cId="2216916600" sldId="263"/>
            <ac:spMk id="120" creationId="{D64D2A34-E4D8-EF4C-89B7-E6DF8727ACCC}"/>
          </ac:spMkLst>
        </pc:spChg>
        <pc:spChg chg="del mod topLvl">
          <ac:chgData name="Marlene Beer" userId="eb7f24e32e9a1460" providerId="LiveId" clId="{A309B16D-29EE-4FF4-B0DC-E962E2CDF8AC}" dt="2023-08-18T15:32:42.183" v="153" actId="478"/>
          <ac:spMkLst>
            <pc:docMk/>
            <pc:sldMk cId="2216916600" sldId="263"/>
            <ac:spMk id="121" creationId="{8053D174-356B-9049-92A4-84AA10F1C300}"/>
          </ac:spMkLst>
        </pc:spChg>
        <pc:spChg chg="del mod topLvl">
          <ac:chgData name="Marlene Beer" userId="eb7f24e32e9a1460" providerId="LiveId" clId="{A309B16D-29EE-4FF4-B0DC-E962E2CDF8AC}" dt="2023-08-18T15:32:42.183" v="153" actId="478"/>
          <ac:spMkLst>
            <pc:docMk/>
            <pc:sldMk cId="2216916600" sldId="263"/>
            <ac:spMk id="122" creationId="{BEEABF0E-D5DD-D841-9E41-6C38CD643D4C}"/>
          </ac:spMkLst>
        </pc:spChg>
        <pc:spChg chg="del mod topLvl">
          <ac:chgData name="Marlene Beer" userId="eb7f24e32e9a1460" providerId="LiveId" clId="{A309B16D-29EE-4FF4-B0DC-E962E2CDF8AC}" dt="2023-08-18T15:32:42.183" v="153" actId="478"/>
          <ac:spMkLst>
            <pc:docMk/>
            <pc:sldMk cId="2216916600" sldId="263"/>
            <ac:spMk id="123" creationId="{8FB006F1-AC5F-0A48-B654-C66E5436EE01}"/>
          </ac:spMkLst>
        </pc:spChg>
        <pc:spChg chg="del mod topLvl">
          <ac:chgData name="Marlene Beer" userId="eb7f24e32e9a1460" providerId="LiveId" clId="{A309B16D-29EE-4FF4-B0DC-E962E2CDF8AC}" dt="2023-08-18T15:32:42.183" v="153" actId="478"/>
          <ac:spMkLst>
            <pc:docMk/>
            <pc:sldMk cId="2216916600" sldId="263"/>
            <ac:spMk id="124" creationId="{A1850C44-C35C-D345-B051-9F5891225E97}"/>
          </ac:spMkLst>
        </pc:spChg>
        <pc:spChg chg="del mod topLvl">
          <ac:chgData name="Marlene Beer" userId="eb7f24e32e9a1460" providerId="LiveId" clId="{A309B16D-29EE-4FF4-B0DC-E962E2CDF8AC}" dt="2023-08-18T15:32:42.183" v="153" actId="478"/>
          <ac:spMkLst>
            <pc:docMk/>
            <pc:sldMk cId="2216916600" sldId="263"/>
            <ac:spMk id="125" creationId="{5D80BA8D-0B45-EA42-9A6C-CB7FAA539061}"/>
          </ac:spMkLst>
        </pc:spChg>
        <pc:spChg chg="del mod topLvl">
          <ac:chgData name="Marlene Beer" userId="eb7f24e32e9a1460" providerId="LiveId" clId="{A309B16D-29EE-4FF4-B0DC-E962E2CDF8AC}" dt="2023-08-18T15:32:42.183" v="153" actId="478"/>
          <ac:spMkLst>
            <pc:docMk/>
            <pc:sldMk cId="2216916600" sldId="263"/>
            <ac:spMk id="126" creationId="{A301DDEC-E74B-9149-B7C8-2518A6D2D014}"/>
          </ac:spMkLst>
        </pc:spChg>
        <pc:spChg chg="del mod topLvl">
          <ac:chgData name="Marlene Beer" userId="eb7f24e32e9a1460" providerId="LiveId" clId="{A309B16D-29EE-4FF4-B0DC-E962E2CDF8AC}" dt="2023-08-18T15:32:42.183" v="153" actId="478"/>
          <ac:spMkLst>
            <pc:docMk/>
            <pc:sldMk cId="2216916600" sldId="263"/>
            <ac:spMk id="127" creationId="{9A767D87-3D1F-4341-B2F2-F2504E87F833}"/>
          </ac:spMkLst>
        </pc:spChg>
        <pc:spChg chg="del mod topLvl">
          <ac:chgData name="Marlene Beer" userId="eb7f24e32e9a1460" providerId="LiveId" clId="{A309B16D-29EE-4FF4-B0DC-E962E2CDF8AC}" dt="2023-08-18T15:32:42.183" v="153" actId="478"/>
          <ac:spMkLst>
            <pc:docMk/>
            <pc:sldMk cId="2216916600" sldId="263"/>
            <ac:spMk id="128" creationId="{EF5C5294-11F9-1C4C-8408-6B9BC546B43A}"/>
          </ac:spMkLst>
        </pc:spChg>
        <pc:spChg chg="del mod topLvl">
          <ac:chgData name="Marlene Beer" userId="eb7f24e32e9a1460" providerId="LiveId" clId="{A309B16D-29EE-4FF4-B0DC-E962E2CDF8AC}" dt="2023-08-18T15:32:42.183" v="153" actId="478"/>
          <ac:spMkLst>
            <pc:docMk/>
            <pc:sldMk cId="2216916600" sldId="263"/>
            <ac:spMk id="129" creationId="{30078C31-BC91-FD41-A62E-09A530197F6E}"/>
          </ac:spMkLst>
        </pc:spChg>
        <pc:spChg chg="del mod topLvl">
          <ac:chgData name="Marlene Beer" userId="eb7f24e32e9a1460" providerId="LiveId" clId="{A309B16D-29EE-4FF4-B0DC-E962E2CDF8AC}" dt="2023-08-18T15:32:42.183" v="153" actId="478"/>
          <ac:spMkLst>
            <pc:docMk/>
            <pc:sldMk cId="2216916600" sldId="263"/>
            <ac:spMk id="130" creationId="{17563EAE-DC50-A64B-8323-BBB2A8F543A1}"/>
          </ac:spMkLst>
        </pc:spChg>
        <pc:spChg chg="del mod topLvl">
          <ac:chgData name="Marlene Beer" userId="eb7f24e32e9a1460" providerId="LiveId" clId="{A309B16D-29EE-4FF4-B0DC-E962E2CDF8AC}" dt="2023-08-18T15:32:42.183" v="153" actId="478"/>
          <ac:spMkLst>
            <pc:docMk/>
            <pc:sldMk cId="2216916600" sldId="263"/>
            <ac:spMk id="131" creationId="{402FB59E-1892-C64C-A2A6-E75F391806C6}"/>
          </ac:spMkLst>
        </pc:spChg>
        <pc:spChg chg="del mod topLvl">
          <ac:chgData name="Marlene Beer" userId="eb7f24e32e9a1460" providerId="LiveId" clId="{A309B16D-29EE-4FF4-B0DC-E962E2CDF8AC}" dt="2023-08-18T15:32:42.183" v="153" actId="478"/>
          <ac:spMkLst>
            <pc:docMk/>
            <pc:sldMk cId="2216916600" sldId="263"/>
            <ac:spMk id="132" creationId="{CAE2A3BF-CB8C-A747-87F3-C1A6FFBD5305}"/>
          </ac:spMkLst>
        </pc:spChg>
        <pc:spChg chg="del mod topLvl">
          <ac:chgData name="Marlene Beer" userId="eb7f24e32e9a1460" providerId="LiveId" clId="{A309B16D-29EE-4FF4-B0DC-E962E2CDF8AC}" dt="2023-08-18T15:32:42.183" v="153" actId="478"/>
          <ac:spMkLst>
            <pc:docMk/>
            <pc:sldMk cId="2216916600" sldId="263"/>
            <ac:spMk id="133" creationId="{B67ECE90-A42D-604E-9F26-FB8D2FD4FD4E}"/>
          </ac:spMkLst>
        </pc:spChg>
        <pc:spChg chg="del mod topLvl">
          <ac:chgData name="Marlene Beer" userId="eb7f24e32e9a1460" providerId="LiveId" clId="{A309B16D-29EE-4FF4-B0DC-E962E2CDF8AC}" dt="2023-08-18T15:32:42.183" v="153" actId="478"/>
          <ac:spMkLst>
            <pc:docMk/>
            <pc:sldMk cId="2216916600" sldId="263"/>
            <ac:spMk id="134" creationId="{2CFD3FA8-1DF8-6A49-A870-FBFE860C2C10}"/>
          </ac:spMkLst>
        </pc:spChg>
        <pc:spChg chg="del mod topLvl">
          <ac:chgData name="Marlene Beer" userId="eb7f24e32e9a1460" providerId="LiveId" clId="{A309B16D-29EE-4FF4-B0DC-E962E2CDF8AC}" dt="2023-08-18T15:32:42.183" v="153" actId="478"/>
          <ac:spMkLst>
            <pc:docMk/>
            <pc:sldMk cId="2216916600" sldId="263"/>
            <ac:spMk id="135" creationId="{5127F212-9802-0447-80EE-F536318AD3A7}"/>
          </ac:spMkLst>
        </pc:spChg>
        <pc:spChg chg="del mod topLvl">
          <ac:chgData name="Marlene Beer" userId="eb7f24e32e9a1460" providerId="LiveId" clId="{A309B16D-29EE-4FF4-B0DC-E962E2CDF8AC}" dt="2023-08-18T15:32:42.183" v="153" actId="478"/>
          <ac:spMkLst>
            <pc:docMk/>
            <pc:sldMk cId="2216916600" sldId="263"/>
            <ac:spMk id="136" creationId="{F9BC18C1-93F6-3442-8607-D202195D59D4}"/>
          </ac:spMkLst>
        </pc:spChg>
        <pc:spChg chg="del mod topLvl">
          <ac:chgData name="Marlene Beer" userId="eb7f24e32e9a1460" providerId="LiveId" clId="{A309B16D-29EE-4FF4-B0DC-E962E2CDF8AC}" dt="2023-08-18T15:32:42.183" v="153" actId="478"/>
          <ac:spMkLst>
            <pc:docMk/>
            <pc:sldMk cId="2216916600" sldId="263"/>
            <ac:spMk id="137" creationId="{65C57E31-5EEC-B149-A492-9F991A07E2CA}"/>
          </ac:spMkLst>
        </pc:spChg>
        <pc:spChg chg="del mod topLvl">
          <ac:chgData name="Marlene Beer" userId="eb7f24e32e9a1460" providerId="LiveId" clId="{A309B16D-29EE-4FF4-B0DC-E962E2CDF8AC}" dt="2023-08-18T15:32:42.183" v="153" actId="478"/>
          <ac:spMkLst>
            <pc:docMk/>
            <pc:sldMk cId="2216916600" sldId="263"/>
            <ac:spMk id="138" creationId="{932A716A-3C72-F746-9507-0587AD306825}"/>
          </ac:spMkLst>
        </pc:spChg>
        <pc:spChg chg="del mod topLvl">
          <ac:chgData name="Marlene Beer" userId="eb7f24e32e9a1460" providerId="LiveId" clId="{A309B16D-29EE-4FF4-B0DC-E962E2CDF8AC}" dt="2023-08-18T15:32:42.183" v="153" actId="478"/>
          <ac:spMkLst>
            <pc:docMk/>
            <pc:sldMk cId="2216916600" sldId="263"/>
            <ac:spMk id="139" creationId="{89AA638C-C7D4-D240-A71A-CA27D3D0516D}"/>
          </ac:spMkLst>
        </pc:spChg>
        <pc:spChg chg="del mod topLvl">
          <ac:chgData name="Marlene Beer" userId="eb7f24e32e9a1460" providerId="LiveId" clId="{A309B16D-29EE-4FF4-B0DC-E962E2CDF8AC}" dt="2023-08-18T15:32:42.183" v="153" actId="478"/>
          <ac:spMkLst>
            <pc:docMk/>
            <pc:sldMk cId="2216916600" sldId="263"/>
            <ac:spMk id="140" creationId="{DF7D4D92-19CA-9248-A670-5C579A64E169}"/>
          </ac:spMkLst>
        </pc:spChg>
        <pc:spChg chg="del mod topLvl">
          <ac:chgData name="Marlene Beer" userId="eb7f24e32e9a1460" providerId="LiveId" clId="{A309B16D-29EE-4FF4-B0DC-E962E2CDF8AC}" dt="2023-08-18T15:32:42.183" v="153" actId="478"/>
          <ac:spMkLst>
            <pc:docMk/>
            <pc:sldMk cId="2216916600" sldId="263"/>
            <ac:spMk id="141" creationId="{990DDBF5-32B4-0D48-B238-B8C717EAF5BC}"/>
          </ac:spMkLst>
        </pc:spChg>
        <pc:spChg chg="del mod">
          <ac:chgData name="Marlene Beer" userId="eb7f24e32e9a1460" providerId="LiveId" clId="{A309B16D-29EE-4FF4-B0DC-E962E2CDF8AC}" dt="2023-08-18T15:32:16.688" v="147" actId="478"/>
          <ac:spMkLst>
            <pc:docMk/>
            <pc:sldMk cId="2216916600" sldId="263"/>
            <ac:spMk id="142" creationId="{281C1F5D-7C06-F74D-A899-8234E71DE5E0}"/>
          </ac:spMkLst>
        </pc:spChg>
        <pc:spChg chg="del mod topLvl">
          <ac:chgData name="Marlene Beer" userId="eb7f24e32e9a1460" providerId="LiveId" clId="{A309B16D-29EE-4FF4-B0DC-E962E2CDF8AC}" dt="2023-08-18T15:32:42.183" v="153" actId="478"/>
          <ac:spMkLst>
            <pc:docMk/>
            <pc:sldMk cId="2216916600" sldId="263"/>
            <ac:spMk id="143" creationId="{923ED21A-9F15-164A-A158-BACB3B0F3BB4}"/>
          </ac:spMkLst>
        </pc:spChg>
        <pc:spChg chg="del mod topLvl">
          <ac:chgData name="Marlene Beer" userId="eb7f24e32e9a1460" providerId="LiveId" clId="{A309B16D-29EE-4FF4-B0DC-E962E2CDF8AC}" dt="2023-08-18T15:32:42.183" v="153" actId="478"/>
          <ac:spMkLst>
            <pc:docMk/>
            <pc:sldMk cId="2216916600" sldId="263"/>
            <ac:spMk id="144" creationId="{A7ECC792-2358-3A42-9957-FBD8E22B8070}"/>
          </ac:spMkLst>
        </pc:spChg>
        <pc:spChg chg="del mod topLvl">
          <ac:chgData name="Marlene Beer" userId="eb7f24e32e9a1460" providerId="LiveId" clId="{A309B16D-29EE-4FF4-B0DC-E962E2CDF8AC}" dt="2023-08-18T15:32:42.183" v="153" actId="478"/>
          <ac:spMkLst>
            <pc:docMk/>
            <pc:sldMk cId="2216916600" sldId="263"/>
            <ac:spMk id="145" creationId="{94EF0342-B9BC-A74D-B67D-1FC54C878C83}"/>
          </ac:spMkLst>
        </pc:spChg>
        <pc:spChg chg="del mod topLvl">
          <ac:chgData name="Marlene Beer" userId="eb7f24e32e9a1460" providerId="LiveId" clId="{A309B16D-29EE-4FF4-B0DC-E962E2CDF8AC}" dt="2023-08-18T15:32:42.183" v="153" actId="478"/>
          <ac:spMkLst>
            <pc:docMk/>
            <pc:sldMk cId="2216916600" sldId="263"/>
            <ac:spMk id="146" creationId="{F76AA837-34BE-4B40-804F-755B9E03A082}"/>
          </ac:spMkLst>
        </pc:spChg>
        <pc:spChg chg="del mod topLvl">
          <ac:chgData name="Marlene Beer" userId="eb7f24e32e9a1460" providerId="LiveId" clId="{A309B16D-29EE-4FF4-B0DC-E962E2CDF8AC}" dt="2023-08-18T15:32:42.183" v="153" actId="478"/>
          <ac:spMkLst>
            <pc:docMk/>
            <pc:sldMk cId="2216916600" sldId="263"/>
            <ac:spMk id="147" creationId="{C239DCE8-1424-AB42-BA65-D5676972E049}"/>
          </ac:spMkLst>
        </pc:spChg>
        <pc:spChg chg="del mod topLvl">
          <ac:chgData name="Marlene Beer" userId="eb7f24e32e9a1460" providerId="LiveId" clId="{A309B16D-29EE-4FF4-B0DC-E962E2CDF8AC}" dt="2023-08-18T15:32:42.183" v="153" actId="478"/>
          <ac:spMkLst>
            <pc:docMk/>
            <pc:sldMk cId="2216916600" sldId="263"/>
            <ac:spMk id="148" creationId="{2EFB7B02-F832-9D4C-A7C6-8C61AD808A94}"/>
          </ac:spMkLst>
        </pc:spChg>
        <pc:spChg chg="del mod topLvl">
          <ac:chgData name="Marlene Beer" userId="eb7f24e32e9a1460" providerId="LiveId" clId="{A309B16D-29EE-4FF4-B0DC-E962E2CDF8AC}" dt="2023-08-18T15:32:42.183" v="153" actId="478"/>
          <ac:spMkLst>
            <pc:docMk/>
            <pc:sldMk cId="2216916600" sldId="263"/>
            <ac:spMk id="149" creationId="{AD563F3D-1E30-3C46-BCDE-93B4CFF11EB4}"/>
          </ac:spMkLst>
        </pc:spChg>
        <pc:spChg chg="del mod topLvl">
          <ac:chgData name="Marlene Beer" userId="eb7f24e32e9a1460" providerId="LiveId" clId="{A309B16D-29EE-4FF4-B0DC-E962E2CDF8AC}" dt="2023-08-18T15:32:42.183" v="153" actId="478"/>
          <ac:spMkLst>
            <pc:docMk/>
            <pc:sldMk cId="2216916600" sldId="263"/>
            <ac:spMk id="150" creationId="{B24B2048-206F-1D43-B213-CD91E5580139}"/>
          </ac:spMkLst>
        </pc:spChg>
        <pc:spChg chg="del mod topLvl">
          <ac:chgData name="Marlene Beer" userId="eb7f24e32e9a1460" providerId="LiveId" clId="{A309B16D-29EE-4FF4-B0DC-E962E2CDF8AC}" dt="2023-08-18T15:32:42.183" v="153" actId="478"/>
          <ac:spMkLst>
            <pc:docMk/>
            <pc:sldMk cId="2216916600" sldId="263"/>
            <ac:spMk id="151" creationId="{07EE9497-BDA0-A643-8911-B290942167A0}"/>
          </ac:spMkLst>
        </pc:spChg>
        <pc:spChg chg="del mod">
          <ac:chgData name="Marlene Beer" userId="eb7f24e32e9a1460" providerId="LiveId" clId="{A309B16D-29EE-4FF4-B0DC-E962E2CDF8AC}" dt="2023-08-18T15:32:18.615" v="148" actId="478"/>
          <ac:spMkLst>
            <pc:docMk/>
            <pc:sldMk cId="2216916600" sldId="263"/>
            <ac:spMk id="152" creationId="{24507420-6CD9-6349-A7E5-BD571D6AB4F4}"/>
          </ac:spMkLst>
        </pc:spChg>
        <pc:spChg chg="del mod topLvl">
          <ac:chgData name="Marlene Beer" userId="eb7f24e32e9a1460" providerId="LiveId" clId="{A309B16D-29EE-4FF4-B0DC-E962E2CDF8AC}" dt="2023-08-18T15:32:42.183" v="153" actId="478"/>
          <ac:spMkLst>
            <pc:docMk/>
            <pc:sldMk cId="2216916600" sldId="263"/>
            <ac:spMk id="153" creationId="{30BE631A-F33E-4249-8278-ADE6758ADC8F}"/>
          </ac:spMkLst>
        </pc:spChg>
        <pc:spChg chg="del mod topLvl">
          <ac:chgData name="Marlene Beer" userId="eb7f24e32e9a1460" providerId="LiveId" clId="{A309B16D-29EE-4FF4-B0DC-E962E2CDF8AC}" dt="2023-08-18T15:32:42.183" v="153" actId="478"/>
          <ac:spMkLst>
            <pc:docMk/>
            <pc:sldMk cId="2216916600" sldId="263"/>
            <ac:spMk id="154" creationId="{6E787070-66EE-2D49-8E42-80AF843FFC49}"/>
          </ac:spMkLst>
        </pc:spChg>
        <pc:spChg chg="del mod topLvl">
          <ac:chgData name="Marlene Beer" userId="eb7f24e32e9a1460" providerId="LiveId" clId="{A309B16D-29EE-4FF4-B0DC-E962E2CDF8AC}" dt="2023-08-18T15:32:42.183" v="153" actId="478"/>
          <ac:spMkLst>
            <pc:docMk/>
            <pc:sldMk cId="2216916600" sldId="263"/>
            <ac:spMk id="155" creationId="{D2FB3D63-9CCC-914C-A331-F4BCA66F1802}"/>
          </ac:spMkLst>
        </pc:spChg>
        <pc:spChg chg="del mod topLvl">
          <ac:chgData name="Marlene Beer" userId="eb7f24e32e9a1460" providerId="LiveId" clId="{A309B16D-29EE-4FF4-B0DC-E962E2CDF8AC}" dt="2023-08-18T15:32:42.183" v="153" actId="478"/>
          <ac:spMkLst>
            <pc:docMk/>
            <pc:sldMk cId="2216916600" sldId="263"/>
            <ac:spMk id="156" creationId="{F17E00C1-15C0-5443-A3C7-33F81DCDC7E4}"/>
          </ac:spMkLst>
        </pc:spChg>
        <pc:spChg chg="del mod topLvl">
          <ac:chgData name="Marlene Beer" userId="eb7f24e32e9a1460" providerId="LiveId" clId="{A309B16D-29EE-4FF4-B0DC-E962E2CDF8AC}" dt="2023-08-18T15:32:42.183" v="153" actId="478"/>
          <ac:spMkLst>
            <pc:docMk/>
            <pc:sldMk cId="2216916600" sldId="263"/>
            <ac:spMk id="157" creationId="{ABD8729F-D9C2-1240-971F-DD58032C1838}"/>
          </ac:spMkLst>
        </pc:spChg>
        <pc:spChg chg="del mod topLvl">
          <ac:chgData name="Marlene Beer" userId="eb7f24e32e9a1460" providerId="LiveId" clId="{A309B16D-29EE-4FF4-B0DC-E962E2CDF8AC}" dt="2023-08-18T15:32:42.183" v="153" actId="478"/>
          <ac:spMkLst>
            <pc:docMk/>
            <pc:sldMk cId="2216916600" sldId="263"/>
            <ac:spMk id="158" creationId="{DDBE6A54-CD58-7540-BC83-B7726836CE1E}"/>
          </ac:spMkLst>
        </pc:spChg>
        <pc:spChg chg="del mod topLvl">
          <ac:chgData name="Marlene Beer" userId="eb7f24e32e9a1460" providerId="LiveId" clId="{A309B16D-29EE-4FF4-B0DC-E962E2CDF8AC}" dt="2023-08-18T15:32:42.183" v="153" actId="478"/>
          <ac:spMkLst>
            <pc:docMk/>
            <pc:sldMk cId="2216916600" sldId="263"/>
            <ac:spMk id="159" creationId="{80736668-C848-C345-9E26-F46F23A07B43}"/>
          </ac:spMkLst>
        </pc:spChg>
        <pc:spChg chg="del mod topLvl">
          <ac:chgData name="Marlene Beer" userId="eb7f24e32e9a1460" providerId="LiveId" clId="{A309B16D-29EE-4FF4-B0DC-E962E2CDF8AC}" dt="2023-08-18T15:32:42.183" v="153" actId="478"/>
          <ac:spMkLst>
            <pc:docMk/>
            <pc:sldMk cId="2216916600" sldId="263"/>
            <ac:spMk id="160" creationId="{43DEAE88-B636-BC4B-B8AE-B606C0F93FA8}"/>
          </ac:spMkLst>
        </pc:spChg>
        <pc:spChg chg="del mod topLvl">
          <ac:chgData name="Marlene Beer" userId="eb7f24e32e9a1460" providerId="LiveId" clId="{A309B16D-29EE-4FF4-B0DC-E962E2CDF8AC}" dt="2023-08-18T15:32:42.183" v="153" actId="478"/>
          <ac:spMkLst>
            <pc:docMk/>
            <pc:sldMk cId="2216916600" sldId="263"/>
            <ac:spMk id="161" creationId="{64967B1B-D756-0A47-8DC7-E4AF12B6D398}"/>
          </ac:spMkLst>
        </pc:spChg>
        <pc:spChg chg="del mod topLvl">
          <ac:chgData name="Marlene Beer" userId="eb7f24e32e9a1460" providerId="LiveId" clId="{A309B16D-29EE-4FF4-B0DC-E962E2CDF8AC}" dt="2023-08-18T15:32:42.183" v="153" actId="478"/>
          <ac:spMkLst>
            <pc:docMk/>
            <pc:sldMk cId="2216916600" sldId="263"/>
            <ac:spMk id="162" creationId="{DE466FB8-E577-2941-98CC-B3FD8D0F45C2}"/>
          </ac:spMkLst>
        </pc:spChg>
        <pc:spChg chg="del mod topLvl">
          <ac:chgData name="Marlene Beer" userId="eb7f24e32e9a1460" providerId="LiveId" clId="{A309B16D-29EE-4FF4-B0DC-E962E2CDF8AC}" dt="2023-08-18T15:32:33.935" v="150" actId="478"/>
          <ac:spMkLst>
            <pc:docMk/>
            <pc:sldMk cId="2216916600" sldId="263"/>
            <ac:spMk id="163" creationId="{7F7F5BB9-5D9C-1341-883F-4392E0E6ED85}"/>
          </ac:spMkLst>
        </pc:spChg>
        <pc:spChg chg="del mod topLvl">
          <ac:chgData name="Marlene Beer" userId="eb7f24e32e9a1460" providerId="LiveId" clId="{A309B16D-29EE-4FF4-B0DC-E962E2CDF8AC}" dt="2023-08-18T15:32:42.183" v="153" actId="478"/>
          <ac:spMkLst>
            <pc:docMk/>
            <pc:sldMk cId="2216916600" sldId="263"/>
            <ac:spMk id="164" creationId="{7A6B2DD8-637F-A642-9095-BAF75353C698}"/>
          </ac:spMkLst>
        </pc:spChg>
        <pc:spChg chg="del mod topLvl">
          <ac:chgData name="Marlene Beer" userId="eb7f24e32e9a1460" providerId="LiveId" clId="{A309B16D-29EE-4FF4-B0DC-E962E2CDF8AC}" dt="2023-08-18T15:32:42.183" v="153" actId="478"/>
          <ac:spMkLst>
            <pc:docMk/>
            <pc:sldMk cId="2216916600" sldId="263"/>
            <ac:spMk id="165" creationId="{F6700265-81D3-EF43-BAE6-3D11253EDFB7}"/>
          </ac:spMkLst>
        </pc:spChg>
        <pc:spChg chg="del mod topLvl">
          <ac:chgData name="Marlene Beer" userId="eb7f24e32e9a1460" providerId="LiveId" clId="{A309B16D-29EE-4FF4-B0DC-E962E2CDF8AC}" dt="2023-08-18T15:32:42.183" v="153" actId="478"/>
          <ac:spMkLst>
            <pc:docMk/>
            <pc:sldMk cId="2216916600" sldId="263"/>
            <ac:spMk id="166" creationId="{C6685CBE-32E6-EF44-8762-3CD3CCCC2F87}"/>
          </ac:spMkLst>
        </pc:spChg>
        <pc:spChg chg="del mod topLvl">
          <ac:chgData name="Marlene Beer" userId="eb7f24e32e9a1460" providerId="LiveId" clId="{A309B16D-29EE-4FF4-B0DC-E962E2CDF8AC}" dt="2023-08-18T15:32:42.183" v="153" actId="478"/>
          <ac:spMkLst>
            <pc:docMk/>
            <pc:sldMk cId="2216916600" sldId="263"/>
            <ac:spMk id="167" creationId="{62F48A40-A27B-BC46-BA8A-1E27E5B8E3F5}"/>
          </ac:spMkLst>
        </pc:spChg>
        <pc:spChg chg="del mod topLvl">
          <ac:chgData name="Marlene Beer" userId="eb7f24e32e9a1460" providerId="LiveId" clId="{A309B16D-29EE-4FF4-B0DC-E962E2CDF8AC}" dt="2023-08-18T15:32:42.183" v="153" actId="478"/>
          <ac:spMkLst>
            <pc:docMk/>
            <pc:sldMk cId="2216916600" sldId="263"/>
            <ac:spMk id="168" creationId="{DD2506F5-69A0-2649-82F4-D0E550661CDF}"/>
          </ac:spMkLst>
        </pc:spChg>
        <pc:spChg chg="del mod topLvl">
          <ac:chgData name="Marlene Beer" userId="eb7f24e32e9a1460" providerId="LiveId" clId="{A309B16D-29EE-4FF4-B0DC-E962E2CDF8AC}" dt="2023-08-18T15:32:42.183" v="153" actId="478"/>
          <ac:spMkLst>
            <pc:docMk/>
            <pc:sldMk cId="2216916600" sldId="263"/>
            <ac:spMk id="169" creationId="{BC5E8003-C532-7D4D-A516-D7D392879645}"/>
          </ac:spMkLst>
        </pc:spChg>
        <pc:spChg chg="del mod">
          <ac:chgData name="Marlene Beer" userId="eb7f24e32e9a1460" providerId="LiveId" clId="{A309B16D-29EE-4FF4-B0DC-E962E2CDF8AC}" dt="2023-08-18T15:32:10.272" v="144" actId="478"/>
          <ac:spMkLst>
            <pc:docMk/>
            <pc:sldMk cId="2216916600" sldId="263"/>
            <ac:spMk id="170" creationId="{D2F49C11-5207-5D4A-9BD3-711B8D699C32}"/>
          </ac:spMkLst>
        </pc:spChg>
        <pc:spChg chg="del mod topLvl">
          <ac:chgData name="Marlene Beer" userId="eb7f24e32e9a1460" providerId="LiveId" clId="{A309B16D-29EE-4FF4-B0DC-E962E2CDF8AC}" dt="2023-08-18T15:32:42.183" v="153" actId="478"/>
          <ac:spMkLst>
            <pc:docMk/>
            <pc:sldMk cId="2216916600" sldId="263"/>
            <ac:spMk id="171" creationId="{93733DA4-A4E0-794D-AD26-A26EAD2DD252}"/>
          </ac:spMkLst>
        </pc:spChg>
        <pc:spChg chg="mod topLvl">
          <ac:chgData name="Marlene Beer" userId="eb7f24e32e9a1460" providerId="LiveId" clId="{A309B16D-29EE-4FF4-B0DC-E962E2CDF8AC}" dt="2023-08-18T15:38:05.744" v="510" actId="1076"/>
          <ac:spMkLst>
            <pc:docMk/>
            <pc:sldMk cId="2216916600" sldId="263"/>
            <ac:spMk id="172" creationId="{8D291350-A58A-9044-A4C7-1DE0EE2BCAFF}"/>
          </ac:spMkLst>
        </pc:spChg>
        <pc:spChg chg="del mod">
          <ac:chgData name="Marlene Beer" userId="eb7f24e32e9a1460" providerId="LiveId" clId="{A309B16D-29EE-4FF4-B0DC-E962E2CDF8AC}" dt="2023-08-18T15:37:04.494" v="489" actId="478"/>
          <ac:spMkLst>
            <pc:docMk/>
            <pc:sldMk cId="2216916600" sldId="263"/>
            <ac:spMk id="174" creationId="{674B9A0A-8802-4C97-70F9-6AC701E10B91}"/>
          </ac:spMkLst>
        </pc:spChg>
        <pc:spChg chg="add mod modCrop">
          <ac:chgData name="Marlene Beer" userId="eb7f24e32e9a1460" providerId="LiveId" clId="{A309B16D-29EE-4FF4-B0DC-E962E2CDF8AC}" dt="2023-08-18T15:35:49.188" v="213" actId="1036"/>
          <ac:spMkLst>
            <pc:docMk/>
            <pc:sldMk cId="2216916600" sldId="263"/>
            <ac:spMk id="175" creationId="{490B15E1-8D23-42E4-9079-9E3BD9087746}"/>
          </ac:spMkLst>
        </pc:spChg>
        <pc:spChg chg="add del">
          <ac:chgData name="Marlene Beer" userId="eb7f24e32e9a1460" providerId="LiveId" clId="{A309B16D-29EE-4FF4-B0DC-E962E2CDF8AC}" dt="2023-08-18T15:31:14.323" v="133" actId="478"/>
          <ac:spMkLst>
            <pc:docMk/>
            <pc:sldMk cId="2216916600" sldId="263"/>
            <ac:spMk id="341" creationId="{AE02DBCD-6EBA-8520-EBB0-A7FE297F2015}"/>
          </ac:spMkLst>
        </pc:spChg>
        <pc:grpChg chg="del mod topLvl">
          <ac:chgData name="Marlene Beer" userId="eb7f24e32e9a1460" providerId="LiveId" clId="{A309B16D-29EE-4FF4-B0DC-E962E2CDF8AC}" dt="2023-08-18T15:31:58.967" v="139" actId="165"/>
          <ac:grpSpMkLst>
            <pc:docMk/>
            <pc:sldMk cId="2216916600" sldId="263"/>
            <ac:grpSpMk id="5" creationId="{BE976B69-BAE1-90B9-147A-3E54C6BBC2DE}"/>
          </ac:grpSpMkLst>
        </pc:grpChg>
        <pc:grpChg chg="del">
          <ac:chgData name="Marlene Beer" userId="eb7f24e32e9a1460" providerId="LiveId" clId="{A309B16D-29EE-4FF4-B0DC-E962E2CDF8AC}" dt="2023-08-18T15:30:49.200" v="127" actId="165"/>
          <ac:grpSpMkLst>
            <pc:docMk/>
            <pc:sldMk cId="2216916600" sldId="263"/>
            <ac:grpSpMk id="6" creationId="{E0C485F2-1D56-09BF-3E98-3CB6DF163A6C}"/>
          </ac:grpSpMkLst>
        </pc:grpChg>
        <pc:grpChg chg="add del mod topLvl">
          <ac:chgData name="Marlene Beer" userId="eb7f24e32e9a1460" providerId="LiveId" clId="{A309B16D-29EE-4FF4-B0DC-E962E2CDF8AC}" dt="2023-08-18T15:32:24.494" v="149" actId="165"/>
          <ac:grpSpMkLst>
            <pc:docMk/>
            <pc:sldMk cId="2216916600" sldId="263"/>
            <ac:grpSpMk id="173" creationId="{656A2926-4741-E54B-B782-9C6B0873E708}"/>
          </ac:grpSpMkLst>
        </pc:grpChg>
        <pc:grpChg chg="add mod">
          <ac:chgData name="Marlene Beer" userId="eb7f24e32e9a1460" providerId="LiveId" clId="{A309B16D-29EE-4FF4-B0DC-E962E2CDF8AC}" dt="2023-08-18T15:35:30.749" v="189" actId="14100"/>
          <ac:grpSpMkLst>
            <pc:docMk/>
            <pc:sldMk cId="2216916600" sldId="263"/>
            <ac:grpSpMk id="176" creationId="{0301DA6B-52FF-DE30-5F58-770DDF2A6E8E}"/>
          </ac:grpSpMkLst>
        </pc:grpChg>
      </pc:sldChg>
      <pc:sldChg chg="modSp mod">
        <pc:chgData name="Marlene Beer" userId="eb7f24e32e9a1460" providerId="LiveId" clId="{A309B16D-29EE-4FF4-B0DC-E962E2CDF8AC}" dt="2023-08-18T15:27:38.829" v="92" actId="20577"/>
        <pc:sldMkLst>
          <pc:docMk/>
          <pc:sldMk cId="3498816851" sldId="285"/>
        </pc:sldMkLst>
        <pc:spChg chg="mod">
          <ac:chgData name="Marlene Beer" userId="eb7f24e32e9a1460" providerId="LiveId" clId="{A309B16D-29EE-4FF4-B0DC-E962E2CDF8AC}" dt="2023-08-18T15:27:38.829" v="92" actId="20577"/>
          <ac:spMkLst>
            <pc:docMk/>
            <pc:sldMk cId="3498816851" sldId="285"/>
            <ac:spMk id="5" creationId="{3ADEE502-A34D-2BDD-7338-D3196C6C80DF}"/>
          </ac:spMkLst>
        </pc:spChg>
      </pc:sldChg>
      <pc:sldChg chg="delSp modSp mod delAnim">
        <pc:chgData name="Marlene Beer" userId="eb7f24e32e9a1460" providerId="LiveId" clId="{A309B16D-29EE-4FF4-B0DC-E962E2CDF8AC}" dt="2023-08-18T15:30:32.072" v="126" actId="478"/>
        <pc:sldMkLst>
          <pc:docMk/>
          <pc:sldMk cId="1637227908" sldId="289"/>
        </pc:sldMkLst>
        <pc:picChg chg="del mod">
          <ac:chgData name="Marlene Beer" userId="eb7f24e32e9a1460" providerId="LiveId" clId="{A309B16D-29EE-4FF4-B0DC-E962E2CDF8AC}" dt="2023-08-18T15:30:32.072" v="126" actId="478"/>
          <ac:picMkLst>
            <pc:docMk/>
            <pc:sldMk cId="1637227908" sldId="289"/>
            <ac:picMk id="10" creationId="{5EEFE690-8EFD-2E4D-A103-1D13BD392171}"/>
          </ac:picMkLst>
        </pc:picChg>
      </pc:sldChg>
      <pc:sldChg chg="ord">
        <pc:chgData name="Marlene Beer" userId="eb7f24e32e9a1460" providerId="LiveId" clId="{A309B16D-29EE-4FF4-B0DC-E962E2CDF8AC}" dt="2023-08-18T15:38:37.109" v="512"/>
        <pc:sldMkLst>
          <pc:docMk/>
          <pc:sldMk cId="2161880066" sldId="295"/>
        </pc:sldMkLst>
      </pc:sldChg>
      <pc:sldChg chg="delSp modSp mod">
        <pc:chgData name="Marlene Beer" userId="eb7f24e32e9a1460" providerId="LiveId" clId="{A309B16D-29EE-4FF4-B0DC-E962E2CDF8AC}" dt="2023-08-18T15:27:54.367" v="94" actId="14100"/>
        <pc:sldMkLst>
          <pc:docMk/>
          <pc:sldMk cId="2831969511" sldId="298"/>
        </pc:sldMkLst>
        <pc:spChg chg="mod">
          <ac:chgData name="Marlene Beer" userId="eb7f24e32e9a1460" providerId="LiveId" clId="{A309B16D-29EE-4FF4-B0DC-E962E2CDF8AC}" dt="2023-08-18T15:27:54.367" v="94" actId="14100"/>
          <ac:spMkLst>
            <pc:docMk/>
            <pc:sldMk cId="2831969511" sldId="298"/>
            <ac:spMk id="9" creationId="{0CE7AB85-ED90-580E-1FE7-37C1DA3315D3}"/>
          </ac:spMkLst>
        </pc:spChg>
        <pc:spChg chg="del">
          <ac:chgData name="Marlene Beer" userId="eb7f24e32e9a1460" providerId="LiveId" clId="{A309B16D-29EE-4FF4-B0DC-E962E2CDF8AC}" dt="2023-08-18T15:27:50.965" v="93" actId="478"/>
          <ac:spMkLst>
            <pc:docMk/>
            <pc:sldMk cId="2831969511" sldId="298"/>
            <ac:spMk id="10" creationId="{EC504028-48E8-949F-77A0-55E24ACCC63F}"/>
          </ac:spMkLst>
        </pc:spChg>
      </pc:sldChg>
      <pc:sldChg chg="del">
        <pc:chgData name="Marlene Beer" userId="eb7f24e32e9a1460" providerId="LiveId" clId="{A309B16D-29EE-4FF4-B0DC-E962E2CDF8AC}" dt="2023-08-18T15:38:48.232" v="513" actId="47"/>
        <pc:sldMkLst>
          <pc:docMk/>
          <pc:sldMk cId="2070395870" sldId="300"/>
        </pc:sldMkLst>
      </pc:sldChg>
    </pc:docChg>
  </pc:docChgLst>
  <pc:docChgLst>
    <pc:chgData name="Marlene Beer" userId="eb7f24e32e9a1460" providerId="LiveId" clId="{E7EA78FB-D085-4CB9-B4BD-EFC13C2FAB5F}"/>
    <pc:docChg chg="undo custSel addSld delSld modSld sldOrd modMainMaster modShowInfo">
      <pc:chgData name="Marlene Beer" userId="eb7f24e32e9a1460" providerId="LiveId" clId="{E7EA78FB-D085-4CB9-B4BD-EFC13C2FAB5F}" dt="2023-08-16T20:21:18.283" v="6572" actId="1076"/>
      <pc:docMkLst>
        <pc:docMk/>
      </pc:docMkLst>
      <pc:sldChg chg="modSp mod modTransition">
        <pc:chgData name="Marlene Beer" userId="eb7f24e32e9a1460" providerId="LiveId" clId="{E7EA78FB-D085-4CB9-B4BD-EFC13C2FAB5F}" dt="2023-08-16T16:23:07.482" v="3814"/>
        <pc:sldMkLst>
          <pc:docMk/>
          <pc:sldMk cId="1330097702" sldId="256"/>
        </pc:sldMkLst>
        <pc:spChg chg="mod">
          <ac:chgData name="Marlene Beer" userId="eb7f24e32e9a1460" providerId="LiveId" clId="{E7EA78FB-D085-4CB9-B4BD-EFC13C2FAB5F}" dt="2023-08-16T15:49:58.820" v="3190" actId="6549"/>
          <ac:spMkLst>
            <pc:docMk/>
            <pc:sldMk cId="1330097702" sldId="256"/>
            <ac:spMk id="4" creationId="{69D33ADE-0BD6-2243-8B7B-BCAC7E33E561}"/>
          </ac:spMkLst>
        </pc:spChg>
        <pc:spChg chg="mod">
          <ac:chgData name="Marlene Beer" userId="eb7f24e32e9a1460" providerId="LiveId" clId="{E7EA78FB-D085-4CB9-B4BD-EFC13C2FAB5F}" dt="2023-08-16T14:44:54.896" v="1213" actId="20577"/>
          <ac:spMkLst>
            <pc:docMk/>
            <pc:sldMk cId="1330097702" sldId="256"/>
            <ac:spMk id="5" creationId="{2232E663-342A-BC4E-B809-F8860E78F62C}"/>
          </ac:spMkLst>
        </pc:spChg>
        <pc:spChg chg="mod">
          <ac:chgData name="Marlene Beer" userId="eb7f24e32e9a1460" providerId="LiveId" clId="{E7EA78FB-D085-4CB9-B4BD-EFC13C2FAB5F}" dt="2023-08-16T14:00:20.148" v="77" actId="20577"/>
          <ac:spMkLst>
            <pc:docMk/>
            <pc:sldMk cId="1330097702" sldId="256"/>
            <ac:spMk id="7" creationId="{3B6EBD4F-6626-964B-9585-B7C0C303BCD5}"/>
          </ac:spMkLst>
        </pc:spChg>
      </pc:sldChg>
      <pc:sldChg chg="addSp delSp modSp mod ord modTransition modClrScheme delAnim modAnim chgLayout modNotesTx">
        <pc:chgData name="Marlene Beer" userId="eb7f24e32e9a1460" providerId="LiveId" clId="{E7EA78FB-D085-4CB9-B4BD-EFC13C2FAB5F}" dt="2023-08-16T16:24:39.676" v="3821" actId="20577"/>
        <pc:sldMkLst>
          <pc:docMk/>
          <pc:sldMk cId="576860352" sldId="257"/>
        </pc:sldMkLst>
        <pc:spChg chg="mod ord">
          <ac:chgData name="Marlene Beer" userId="eb7f24e32e9a1460" providerId="LiveId" clId="{E7EA78FB-D085-4CB9-B4BD-EFC13C2FAB5F}" dt="2023-08-16T15:06:02.056" v="2249" actId="700"/>
          <ac:spMkLst>
            <pc:docMk/>
            <pc:sldMk cId="576860352" sldId="257"/>
            <ac:spMk id="2" creationId="{8563D3C1-7A2D-4E4B-9D2C-656E2C952B80}"/>
          </ac:spMkLst>
        </pc:spChg>
        <pc:spChg chg="mod ord">
          <ac:chgData name="Marlene Beer" userId="eb7f24e32e9a1460" providerId="LiveId" clId="{E7EA78FB-D085-4CB9-B4BD-EFC13C2FAB5F}" dt="2023-08-16T15:06:02.056" v="2249" actId="700"/>
          <ac:spMkLst>
            <pc:docMk/>
            <pc:sldMk cId="576860352" sldId="257"/>
            <ac:spMk id="3" creationId="{74444FC8-EB5D-394F-A613-FF54C8F91899}"/>
          </ac:spMkLst>
        </pc:spChg>
        <pc:spChg chg="mod ord">
          <ac:chgData name="Marlene Beer" userId="eb7f24e32e9a1460" providerId="LiveId" clId="{E7EA78FB-D085-4CB9-B4BD-EFC13C2FAB5F}" dt="2023-08-16T15:06:02.056" v="2249" actId="700"/>
          <ac:spMkLst>
            <pc:docMk/>
            <pc:sldMk cId="576860352" sldId="257"/>
            <ac:spMk id="4" creationId="{F04F72AA-690A-8946-8036-C7C78264C19E}"/>
          </ac:spMkLst>
        </pc:spChg>
        <pc:spChg chg="del mod ord">
          <ac:chgData name="Marlene Beer" userId="eb7f24e32e9a1460" providerId="LiveId" clId="{E7EA78FB-D085-4CB9-B4BD-EFC13C2FAB5F}" dt="2023-08-16T16:23:29.816" v="3815" actId="478"/>
          <ac:spMkLst>
            <pc:docMk/>
            <pc:sldMk cId="576860352" sldId="257"/>
            <ac:spMk id="5" creationId="{5AF89634-B23C-3F46-963A-60039426B9CE}"/>
          </ac:spMkLst>
        </pc:spChg>
        <pc:spChg chg="add mod ord">
          <ac:chgData name="Marlene Beer" userId="eb7f24e32e9a1460" providerId="LiveId" clId="{E7EA78FB-D085-4CB9-B4BD-EFC13C2FAB5F}" dt="2023-08-16T15:08:02.733" v="2420" actId="20577"/>
          <ac:spMkLst>
            <pc:docMk/>
            <pc:sldMk cId="576860352" sldId="257"/>
            <ac:spMk id="6" creationId="{F47E48A9-5520-DF25-936C-4407B3030E91}"/>
          </ac:spMkLst>
        </pc:spChg>
        <pc:spChg chg="add del mod ord">
          <ac:chgData name="Marlene Beer" userId="eb7f24e32e9a1460" providerId="LiveId" clId="{E7EA78FB-D085-4CB9-B4BD-EFC13C2FAB5F}" dt="2023-08-16T15:24:44.594" v="3059" actId="478"/>
          <ac:spMkLst>
            <pc:docMk/>
            <pc:sldMk cId="576860352" sldId="257"/>
            <ac:spMk id="9" creationId="{467C8A28-5071-0B14-80D0-64F5D13DC002}"/>
          </ac:spMkLst>
        </pc:spChg>
        <pc:spChg chg="add del mod ord topLvl">
          <ac:chgData name="Marlene Beer" userId="eb7f24e32e9a1460" providerId="LiveId" clId="{E7EA78FB-D085-4CB9-B4BD-EFC13C2FAB5F}" dt="2023-08-16T15:30:27.535" v="3159" actId="478"/>
          <ac:spMkLst>
            <pc:docMk/>
            <pc:sldMk cId="576860352" sldId="257"/>
            <ac:spMk id="13" creationId="{ACF45381-F3C0-C1A5-B3AB-17179160F8CF}"/>
          </ac:spMkLst>
        </pc:spChg>
        <pc:spChg chg="add del mod">
          <ac:chgData name="Marlene Beer" userId="eb7f24e32e9a1460" providerId="LiveId" clId="{E7EA78FB-D085-4CB9-B4BD-EFC13C2FAB5F}" dt="2023-08-16T16:23:57.168" v="3818" actId="478"/>
          <ac:spMkLst>
            <pc:docMk/>
            <pc:sldMk cId="576860352" sldId="257"/>
            <ac:spMk id="16" creationId="{94101666-98A9-52B3-E41C-04C430095BB5}"/>
          </ac:spMkLst>
        </pc:spChg>
        <pc:grpChg chg="add del mod">
          <ac:chgData name="Marlene Beer" userId="eb7f24e32e9a1460" providerId="LiveId" clId="{E7EA78FB-D085-4CB9-B4BD-EFC13C2FAB5F}" dt="2023-08-16T15:30:25.252" v="3158" actId="165"/>
          <ac:grpSpMkLst>
            <pc:docMk/>
            <pc:sldMk cId="576860352" sldId="257"/>
            <ac:grpSpMk id="14" creationId="{871722F1-EACD-5BBA-9121-16241047AF3E}"/>
          </ac:grpSpMkLst>
        </pc:grpChg>
        <pc:graphicFrameChg chg="add mod ord modGraphic">
          <ac:chgData name="Marlene Beer" userId="eb7f24e32e9a1460" providerId="LiveId" clId="{E7EA78FB-D085-4CB9-B4BD-EFC13C2FAB5F}" dt="2023-08-16T16:24:39.676" v="3821" actId="20577"/>
          <ac:graphicFrameMkLst>
            <pc:docMk/>
            <pc:sldMk cId="576860352" sldId="257"/>
            <ac:graphicFrameMk id="8" creationId="{8E8EF8AD-5161-9D40-D8B2-92A30800A60A}"/>
          </ac:graphicFrameMkLst>
        </pc:graphicFrameChg>
        <pc:picChg chg="add del mod">
          <ac:chgData name="Marlene Beer" userId="eb7f24e32e9a1460" providerId="LiveId" clId="{E7EA78FB-D085-4CB9-B4BD-EFC13C2FAB5F}" dt="2023-08-16T15:06:17.586" v="2252" actId="478"/>
          <ac:picMkLst>
            <pc:docMk/>
            <pc:sldMk cId="576860352" sldId="257"/>
            <ac:picMk id="7" creationId="{7BD8A904-FB8F-565C-5395-207FC7A764A7}"/>
          </ac:picMkLst>
        </pc:picChg>
        <pc:picChg chg="add del mod modCrop">
          <ac:chgData name="Marlene Beer" userId="eb7f24e32e9a1460" providerId="LiveId" clId="{E7EA78FB-D085-4CB9-B4BD-EFC13C2FAB5F}" dt="2023-08-16T15:30:47.715" v="3163" actId="478"/>
          <ac:picMkLst>
            <pc:docMk/>
            <pc:sldMk cId="576860352" sldId="257"/>
            <ac:picMk id="10" creationId="{5EEFE690-8EFD-2E4D-A103-1D13BD392171}"/>
          </ac:picMkLst>
        </pc:picChg>
        <pc:picChg chg="add del mod topLvl modCrop">
          <ac:chgData name="Marlene Beer" userId="eb7f24e32e9a1460" providerId="LiveId" clId="{E7EA78FB-D085-4CB9-B4BD-EFC13C2FAB5F}" dt="2023-08-16T15:30:47.159" v="3162" actId="478"/>
          <ac:picMkLst>
            <pc:docMk/>
            <pc:sldMk cId="576860352" sldId="257"/>
            <ac:picMk id="12" creationId="{766DD532-33E6-7B7D-74EF-97236CF09CDE}"/>
          </ac:picMkLst>
        </pc:picChg>
      </pc:sldChg>
      <pc:sldChg chg="addSp delSp modSp del mod ord modTransition">
        <pc:chgData name="Marlene Beer" userId="eb7f24e32e9a1460" providerId="LiveId" clId="{E7EA78FB-D085-4CB9-B4BD-EFC13C2FAB5F}" dt="2023-08-16T16:36:31.910" v="4517" actId="47"/>
        <pc:sldMkLst>
          <pc:docMk/>
          <pc:sldMk cId="2339763079" sldId="258"/>
        </pc:sldMkLst>
        <pc:spChg chg="mod">
          <ac:chgData name="Marlene Beer" userId="eb7f24e32e9a1460" providerId="LiveId" clId="{E7EA78FB-D085-4CB9-B4BD-EFC13C2FAB5F}" dt="2023-08-16T14:58:51.886" v="2031" actId="20577"/>
          <ac:spMkLst>
            <pc:docMk/>
            <pc:sldMk cId="2339763079" sldId="258"/>
            <ac:spMk id="5" creationId="{2EA283F1-717C-E54B-B132-655FD6006050}"/>
          </ac:spMkLst>
        </pc:spChg>
        <pc:spChg chg="mod">
          <ac:chgData name="Marlene Beer" userId="eb7f24e32e9a1460" providerId="LiveId" clId="{E7EA78FB-D085-4CB9-B4BD-EFC13C2FAB5F}" dt="2023-08-16T15:13:49.113" v="2680" actId="21"/>
          <ac:spMkLst>
            <pc:docMk/>
            <pc:sldMk cId="2339763079" sldId="258"/>
            <ac:spMk id="6" creationId="{C58378F4-F3F3-0440-A906-9ED505E2A9E4}"/>
          </ac:spMkLst>
        </pc:spChg>
        <pc:picChg chg="add del mod">
          <ac:chgData name="Marlene Beer" userId="eb7f24e32e9a1460" providerId="LiveId" clId="{E7EA78FB-D085-4CB9-B4BD-EFC13C2FAB5F}" dt="2023-08-16T15:11:32.392" v="2605" actId="21"/>
          <ac:picMkLst>
            <pc:docMk/>
            <pc:sldMk cId="2339763079" sldId="258"/>
            <ac:picMk id="8" creationId="{317D80A5-75EC-51E0-81C9-3673A4BA2063}"/>
          </ac:picMkLst>
        </pc:picChg>
        <pc:picChg chg="mod">
          <ac:chgData name="Marlene Beer" userId="eb7f24e32e9a1460" providerId="LiveId" clId="{E7EA78FB-D085-4CB9-B4BD-EFC13C2FAB5F}" dt="2023-08-16T14:59:43.040" v="2142" actId="1038"/>
          <ac:picMkLst>
            <pc:docMk/>
            <pc:sldMk cId="2339763079" sldId="258"/>
            <ac:picMk id="9" creationId="{08AE8A39-E5C6-9542-A3E9-7AE512D4D1E9}"/>
          </ac:picMkLst>
        </pc:picChg>
      </pc:sldChg>
      <pc:sldChg chg="del modTransition">
        <pc:chgData name="Marlene Beer" userId="eb7f24e32e9a1460" providerId="LiveId" clId="{E7EA78FB-D085-4CB9-B4BD-EFC13C2FAB5F}" dt="2023-08-16T20:09:10.038" v="6486" actId="47"/>
        <pc:sldMkLst>
          <pc:docMk/>
          <pc:sldMk cId="4277328620" sldId="259"/>
        </pc:sldMkLst>
      </pc:sldChg>
      <pc:sldChg chg="addSp delSp modSp mod ord modTransition">
        <pc:chgData name="Marlene Beer" userId="eb7f24e32e9a1460" providerId="LiveId" clId="{E7EA78FB-D085-4CB9-B4BD-EFC13C2FAB5F}" dt="2023-08-16T20:06:53.621" v="6457" actId="1076"/>
        <pc:sldMkLst>
          <pc:docMk/>
          <pc:sldMk cId="1498197348" sldId="260"/>
        </pc:sldMkLst>
        <pc:spChg chg="mod">
          <ac:chgData name="Marlene Beer" userId="eb7f24e32e9a1460" providerId="LiveId" clId="{E7EA78FB-D085-4CB9-B4BD-EFC13C2FAB5F}" dt="2023-08-16T19:32:12.379" v="5738" actId="20577"/>
          <ac:spMkLst>
            <pc:docMk/>
            <pc:sldMk cId="1498197348" sldId="260"/>
            <ac:spMk id="5" creationId="{67346A96-C889-3243-91CB-F3E986D9B2E1}"/>
          </ac:spMkLst>
        </pc:spChg>
        <pc:spChg chg="mod">
          <ac:chgData name="Marlene Beer" userId="eb7f24e32e9a1460" providerId="LiveId" clId="{E7EA78FB-D085-4CB9-B4BD-EFC13C2FAB5F}" dt="2023-08-16T17:28:44.472" v="5554" actId="164"/>
          <ac:spMkLst>
            <pc:docMk/>
            <pc:sldMk cId="1498197348" sldId="260"/>
            <ac:spMk id="8" creationId="{47BBD10A-5E9E-E849-95BF-EE5C7B381254}"/>
          </ac:spMkLst>
        </pc:spChg>
        <pc:spChg chg="mod">
          <ac:chgData name="Marlene Beer" userId="eb7f24e32e9a1460" providerId="LiveId" clId="{E7EA78FB-D085-4CB9-B4BD-EFC13C2FAB5F}" dt="2023-08-16T19:36:19.631" v="5840" actId="20577"/>
          <ac:spMkLst>
            <pc:docMk/>
            <pc:sldMk cId="1498197348" sldId="260"/>
            <ac:spMk id="9" creationId="{B4C47EB3-D105-FD48-8608-BB7C685547FB}"/>
          </ac:spMkLst>
        </pc:spChg>
        <pc:spChg chg="mod">
          <ac:chgData name="Marlene Beer" userId="eb7f24e32e9a1460" providerId="LiveId" clId="{E7EA78FB-D085-4CB9-B4BD-EFC13C2FAB5F}" dt="2023-08-16T17:28:50.232" v="5555" actId="164"/>
          <ac:spMkLst>
            <pc:docMk/>
            <pc:sldMk cId="1498197348" sldId="260"/>
            <ac:spMk id="10" creationId="{83567C8B-2FAD-1B4A-B98C-54B9591211D3}"/>
          </ac:spMkLst>
        </pc:spChg>
        <pc:spChg chg="mod">
          <ac:chgData name="Marlene Beer" userId="eb7f24e32e9a1460" providerId="LiveId" clId="{E7EA78FB-D085-4CB9-B4BD-EFC13C2FAB5F}" dt="2023-08-16T20:06:53.621" v="6457" actId="1076"/>
          <ac:spMkLst>
            <pc:docMk/>
            <pc:sldMk cId="1498197348" sldId="260"/>
            <ac:spMk id="11" creationId="{ABDBB9A4-A7AA-7B43-BE86-432AC6CBAF41}"/>
          </ac:spMkLst>
        </pc:spChg>
        <pc:spChg chg="mod">
          <ac:chgData name="Marlene Beer" userId="eb7f24e32e9a1460" providerId="LiveId" clId="{E7EA78FB-D085-4CB9-B4BD-EFC13C2FAB5F}" dt="2023-08-16T17:28:54.312" v="5556" actId="164"/>
          <ac:spMkLst>
            <pc:docMk/>
            <pc:sldMk cId="1498197348" sldId="260"/>
            <ac:spMk id="12" creationId="{CE47CDA9-FD60-864F-A125-983E5E806489}"/>
          </ac:spMkLst>
        </pc:spChg>
        <pc:spChg chg="mod">
          <ac:chgData name="Marlene Beer" userId="eb7f24e32e9a1460" providerId="LiveId" clId="{E7EA78FB-D085-4CB9-B4BD-EFC13C2FAB5F}" dt="2023-08-16T19:35:50.896" v="5785" actId="113"/>
          <ac:spMkLst>
            <pc:docMk/>
            <pc:sldMk cId="1498197348" sldId="260"/>
            <ac:spMk id="13" creationId="{8A0083D6-08BD-9C46-9938-B3E5AAB61E75}"/>
          </ac:spMkLst>
        </pc:spChg>
        <pc:spChg chg="mod">
          <ac:chgData name="Marlene Beer" userId="eb7f24e32e9a1460" providerId="LiveId" clId="{E7EA78FB-D085-4CB9-B4BD-EFC13C2FAB5F}" dt="2023-08-16T17:30:09.375" v="5560" actId="164"/>
          <ac:spMkLst>
            <pc:docMk/>
            <pc:sldMk cId="1498197348" sldId="260"/>
            <ac:spMk id="14" creationId="{A629686E-1BC2-7443-9239-9F482663EED9}"/>
          </ac:spMkLst>
        </pc:spChg>
        <pc:spChg chg="mod">
          <ac:chgData name="Marlene Beer" userId="eb7f24e32e9a1460" providerId="LiveId" clId="{E7EA78FB-D085-4CB9-B4BD-EFC13C2FAB5F}" dt="2023-08-16T20:06:44.713" v="6456" actId="1076"/>
          <ac:spMkLst>
            <pc:docMk/>
            <pc:sldMk cId="1498197348" sldId="260"/>
            <ac:spMk id="15" creationId="{DF013B69-EF3F-3A4C-B6D1-27E1D93DFBA7}"/>
          </ac:spMkLst>
        </pc:spChg>
        <pc:spChg chg="del">
          <ac:chgData name="Marlene Beer" userId="eb7f24e32e9a1460" providerId="LiveId" clId="{E7EA78FB-D085-4CB9-B4BD-EFC13C2FAB5F}" dt="2023-08-16T17:28:03.950" v="5543" actId="478"/>
          <ac:spMkLst>
            <pc:docMk/>
            <pc:sldMk cId="1498197348" sldId="260"/>
            <ac:spMk id="16" creationId="{133DAB09-F47C-8149-BA26-FA941909087E}"/>
          </ac:spMkLst>
        </pc:spChg>
        <pc:spChg chg="del">
          <ac:chgData name="Marlene Beer" userId="eb7f24e32e9a1460" providerId="LiveId" clId="{E7EA78FB-D085-4CB9-B4BD-EFC13C2FAB5F}" dt="2023-08-16T17:28:06.456" v="5545" actId="478"/>
          <ac:spMkLst>
            <pc:docMk/>
            <pc:sldMk cId="1498197348" sldId="260"/>
            <ac:spMk id="17" creationId="{F36E9D7B-033B-3F4F-AF5B-1983A9A56AB7}"/>
          </ac:spMkLst>
        </pc:spChg>
        <pc:spChg chg="del">
          <ac:chgData name="Marlene Beer" userId="eb7f24e32e9a1460" providerId="LiveId" clId="{E7EA78FB-D085-4CB9-B4BD-EFC13C2FAB5F}" dt="2023-08-16T17:28:08.085" v="5548" actId="478"/>
          <ac:spMkLst>
            <pc:docMk/>
            <pc:sldMk cId="1498197348" sldId="260"/>
            <ac:spMk id="18" creationId="{A038247C-2599-A74A-B12A-C858AF892C1E}"/>
          </ac:spMkLst>
        </pc:spChg>
        <pc:spChg chg="del mod">
          <ac:chgData name="Marlene Beer" userId="eb7f24e32e9a1460" providerId="LiveId" clId="{E7EA78FB-D085-4CB9-B4BD-EFC13C2FAB5F}" dt="2023-08-16T17:28:07.651" v="5547" actId="478"/>
          <ac:spMkLst>
            <pc:docMk/>
            <pc:sldMk cId="1498197348" sldId="260"/>
            <ac:spMk id="19" creationId="{2BB1200B-08A8-5548-B329-C7168EABF092}"/>
          </ac:spMkLst>
        </pc:spChg>
        <pc:spChg chg="mod">
          <ac:chgData name="Marlene Beer" userId="eb7f24e32e9a1460" providerId="LiveId" clId="{E7EA78FB-D085-4CB9-B4BD-EFC13C2FAB5F}" dt="2023-08-16T19:29:05.858" v="5571" actId="20577"/>
          <ac:spMkLst>
            <pc:docMk/>
            <pc:sldMk cId="1498197348" sldId="260"/>
            <ac:spMk id="20" creationId="{976954BF-6D60-C340-A737-E06EC89EC423}"/>
          </ac:spMkLst>
        </pc:spChg>
        <pc:spChg chg="mod">
          <ac:chgData name="Marlene Beer" userId="eb7f24e32e9a1460" providerId="LiveId" clId="{E7EA78FB-D085-4CB9-B4BD-EFC13C2FAB5F}" dt="2023-08-16T19:37:00.116" v="5917" actId="20577"/>
          <ac:spMkLst>
            <pc:docMk/>
            <pc:sldMk cId="1498197348" sldId="260"/>
            <ac:spMk id="21" creationId="{0DAAD37D-7B45-1947-8BF2-1D3FD849761F}"/>
          </ac:spMkLst>
        </pc:spChg>
        <pc:spChg chg="mod">
          <ac:chgData name="Marlene Beer" userId="eb7f24e32e9a1460" providerId="LiveId" clId="{E7EA78FB-D085-4CB9-B4BD-EFC13C2FAB5F}" dt="2023-08-16T19:35:03.120" v="5762" actId="20577"/>
          <ac:spMkLst>
            <pc:docMk/>
            <pc:sldMk cId="1498197348" sldId="260"/>
            <ac:spMk id="22" creationId="{B136846F-EAB8-FB4C-B3E3-4856FA7C250B}"/>
          </ac:spMkLst>
        </pc:spChg>
        <pc:spChg chg="mod">
          <ac:chgData name="Marlene Beer" userId="eb7f24e32e9a1460" providerId="LiveId" clId="{E7EA78FB-D085-4CB9-B4BD-EFC13C2FAB5F}" dt="2023-08-16T19:37:34.559" v="5936" actId="20577"/>
          <ac:spMkLst>
            <pc:docMk/>
            <pc:sldMk cId="1498197348" sldId="260"/>
            <ac:spMk id="23" creationId="{49657009-974C-2046-BD94-0937EB16FEDA}"/>
          </ac:spMkLst>
        </pc:spChg>
        <pc:spChg chg="del">
          <ac:chgData name="Marlene Beer" userId="eb7f24e32e9a1460" providerId="LiveId" clId="{E7EA78FB-D085-4CB9-B4BD-EFC13C2FAB5F}" dt="2023-08-16T17:28:05.119" v="5544" actId="478"/>
          <ac:spMkLst>
            <pc:docMk/>
            <pc:sldMk cId="1498197348" sldId="260"/>
            <ac:spMk id="24" creationId="{7297322A-A2FE-CC47-8609-EF21FA05EE0A}"/>
          </ac:spMkLst>
        </pc:spChg>
        <pc:spChg chg="del">
          <ac:chgData name="Marlene Beer" userId="eb7f24e32e9a1460" providerId="LiveId" clId="{E7EA78FB-D085-4CB9-B4BD-EFC13C2FAB5F}" dt="2023-08-16T17:28:09.607" v="5549" actId="478"/>
          <ac:spMkLst>
            <pc:docMk/>
            <pc:sldMk cId="1498197348" sldId="260"/>
            <ac:spMk id="25" creationId="{E04AD6A5-5C1B-EB4E-8E48-5EC9EDF62407}"/>
          </ac:spMkLst>
        </pc:spChg>
        <pc:grpChg chg="add mod">
          <ac:chgData name="Marlene Beer" userId="eb7f24e32e9a1460" providerId="LiveId" clId="{E7EA78FB-D085-4CB9-B4BD-EFC13C2FAB5F}" dt="2023-08-16T17:28:44.472" v="5554" actId="164"/>
          <ac:grpSpMkLst>
            <pc:docMk/>
            <pc:sldMk cId="1498197348" sldId="260"/>
            <ac:grpSpMk id="6" creationId="{E9B26759-49F9-3E6D-B7E6-2BC0216B3662}"/>
          </ac:grpSpMkLst>
        </pc:grpChg>
        <pc:grpChg chg="add mod">
          <ac:chgData name="Marlene Beer" userId="eb7f24e32e9a1460" providerId="LiveId" clId="{E7EA78FB-D085-4CB9-B4BD-EFC13C2FAB5F}" dt="2023-08-16T19:28:38.473" v="5561" actId="408"/>
          <ac:grpSpMkLst>
            <pc:docMk/>
            <pc:sldMk cId="1498197348" sldId="260"/>
            <ac:grpSpMk id="7" creationId="{D6566C3B-C971-07E3-7E64-D827B6254062}"/>
          </ac:grpSpMkLst>
        </pc:grpChg>
        <pc:grpChg chg="add mod">
          <ac:chgData name="Marlene Beer" userId="eb7f24e32e9a1460" providerId="LiveId" clId="{E7EA78FB-D085-4CB9-B4BD-EFC13C2FAB5F}" dt="2023-08-16T19:28:38.473" v="5561" actId="408"/>
          <ac:grpSpMkLst>
            <pc:docMk/>
            <pc:sldMk cId="1498197348" sldId="260"/>
            <ac:grpSpMk id="26" creationId="{69A1838B-C2A1-ACC9-CEB4-3532F79FD7FE}"/>
          </ac:grpSpMkLst>
        </pc:grpChg>
        <pc:grpChg chg="add mod">
          <ac:chgData name="Marlene Beer" userId="eb7f24e32e9a1460" providerId="LiveId" clId="{E7EA78FB-D085-4CB9-B4BD-EFC13C2FAB5F}" dt="2023-08-16T17:30:09.375" v="5560" actId="164"/>
          <ac:grpSpMkLst>
            <pc:docMk/>
            <pc:sldMk cId="1498197348" sldId="260"/>
            <ac:grpSpMk id="27" creationId="{87E1FB8F-1E30-5C6C-C8E8-2D7BA88CA10D}"/>
          </ac:grpSpMkLst>
        </pc:grpChg>
      </pc:sldChg>
      <pc:sldChg chg="addSp delSp modSp mod ord modTransition">
        <pc:chgData name="Marlene Beer" userId="eb7f24e32e9a1460" providerId="LiveId" clId="{E7EA78FB-D085-4CB9-B4BD-EFC13C2FAB5F}" dt="2023-08-16T20:07:47.810" v="6464" actId="6549"/>
        <pc:sldMkLst>
          <pc:docMk/>
          <pc:sldMk cId="2008949923" sldId="261"/>
        </pc:sldMkLst>
        <pc:spChg chg="mod">
          <ac:chgData name="Marlene Beer" userId="eb7f24e32e9a1460" providerId="LiveId" clId="{E7EA78FB-D085-4CB9-B4BD-EFC13C2FAB5F}" dt="2023-08-16T20:07:47.810" v="6464" actId="6549"/>
          <ac:spMkLst>
            <pc:docMk/>
            <pc:sldMk cId="2008949923" sldId="261"/>
            <ac:spMk id="5" creationId="{67346A96-C889-3243-91CB-F3E986D9B2E1}"/>
          </ac:spMkLst>
        </pc:spChg>
        <pc:spChg chg="mod">
          <ac:chgData name="Marlene Beer" userId="eb7f24e32e9a1460" providerId="LiveId" clId="{E7EA78FB-D085-4CB9-B4BD-EFC13C2FAB5F}" dt="2023-08-16T14:51:00.453" v="1481" actId="164"/>
          <ac:spMkLst>
            <pc:docMk/>
            <pc:sldMk cId="2008949923" sldId="261"/>
            <ac:spMk id="8" creationId="{47BBD10A-5E9E-E849-95BF-EE5C7B381254}"/>
          </ac:spMkLst>
        </pc:spChg>
        <pc:spChg chg="del">
          <ac:chgData name="Marlene Beer" userId="eb7f24e32e9a1460" providerId="LiveId" clId="{E7EA78FB-D085-4CB9-B4BD-EFC13C2FAB5F}" dt="2023-08-16T14:47:11.933" v="1402" actId="478"/>
          <ac:spMkLst>
            <pc:docMk/>
            <pc:sldMk cId="2008949923" sldId="261"/>
            <ac:spMk id="9" creationId="{B4C47EB3-D105-FD48-8608-BB7C685547FB}"/>
          </ac:spMkLst>
        </pc:spChg>
        <pc:spChg chg="mod">
          <ac:chgData name="Marlene Beer" userId="eb7f24e32e9a1460" providerId="LiveId" clId="{E7EA78FB-D085-4CB9-B4BD-EFC13C2FAB5F}" dt="2023-08-16T14:51:07.228" v="1482" actId="164"/>
          <ac:spMkLst>
            <pc:docMk/>
            <pc:sldMk cId="2008949923" sldId="261"/>
            <ac:spMk id="10" creationId="{83567C8B-2FAD-1B4A-B98C-54B9591211D3}"/>
          </ac:spMkLst>
        </pc:spChg>
        <pc:spChg chg="del">
          <ac:chgData name="Marlene Beer" userId="eb7f24e32e9a1460" providerId="LiveId" clId="{E7EA78FB-D085-4CB9-B4BD-EFC13C2FAB5F}" dt="2023-08-16T14:47:13.276" v="1403" actId="478"/>
          <ac:spMkLst>
            <pc:docMk/>
            <pc:sldMk cId="2008949923" sldId="261"/>
            <ac:spMk id="11" creationId="{ABDBB9A4-A7AA-7B43-BE86-432AC6CBAF41}"/>
          </ac:spMkLst>
        </pc:spChg>
        <pc:spChg chg="mod">
          <ac:chgData name="Marlene Beer" userId="eb7f24e32e9a1460" providerId="LiveId" clId="{E7EA78FB-D085-4CB9-B4BD-EFC13C2FAB5F}" dt="2023-08-16T14:51:12.079" v="1483" actId="164"/>
          <ac:spMkLst>
            <pc:docMk/>
            <pc:sldMk cId="2008949923" sldId="261"/>
            <ac:spMk id="12" creationId="{CE47CDA9-FD60-864F-A125-983E5E806489}"/>
          </ac:spMkLst>
        </pc:spChg>
        <pc:spChg chg="del">
          <ac:chgData name="Marlene Beer" userId="eb7f24e32e9a1460" providerId="LiveId" clId="{E7EA78FB-D085-4CB9-B4BD-EFC13C2FAB5F}" dt="2023-08-16T14:47:14.552" v="1404" actId="478"/>
          <ac:spMkLst>
            <pc:docMk/>
            <pc:sldMk cId="2008949923" sldId="261"/>
            <ac:spMk id="13" creationId="{8A0083D6-08BD-9C46-9938-B3E5AAB61E75}"/>
          </ac:spMkLst>
        </pc:spChg>
        <pc:spChg chg="del">
          <ac:chgData name="Marlene Beer" userId="eb7f24e32e9a1460" providerId="LiveId" clId="{E7EA78FB-D085-4CB9-B4BD-EFC13C2FAB5F}" dt="2023-08-16T14:50:42.657" v="1461" actId="478"/>
          <ac:spMkLst>
            <pc:docMk/>
            <pc:sldMk cId="2008949923" sldId="261"/>
            <ac:spMk id="14" creationId="{A629686E-1BC2-7443-9239-9F482663EED9}"/>
          </ac:spMkLst>
        </pc:spChg>
        <pc:spChg chg="del">
          <ac:chgData name="Marlene Beer" userId="eb7f24e32e9a1460" providerId="LiveId" clId="{E7EA78FB-D085-4CB9-B4BD-EFC13C2FAB5F}" dt="2023-08-16T14:47:15.684" v="1405" actId="478"/>
          <ac:spMkLst>
            <pc:docMk/>
            <pc:sldMk cId="2008949923" sldId="261"/>
            <ac:spMk id="15" creationId="{DF013B69-EF3F-3A4C-B6D1-27E1D93DFBA7}"/>
          </ac:spMkLst>
        </pc:spChg>
        <pc:spChg chg="mod">
          <ac:chgData name="Marlene Beer" userId="eb7f24e32e9a1460" providerId="LiveId" clId="{E7EA78FB-D085-4CB9-B4BD-EFC13C2FAB5F}" dt="2023-08-16T14:51:16.950" v="1484" actId="164"/>
          <ac:spMkLst>
            <pc:docMk/>
            <pc:sldMk cId="2008949923" sldId="261"/>
            <ac:spMk id="16" creationId="{133DAB09-F47C-8149-BA26-FA941909087E}"/>
          </ac:spMkLst>
        </pc:spChg>
        <pc:spChg chg="del">
          <ac:chgData name="Marlene Beer" userId="eb7f24e32e9a1460" providerId="LiveId" clId="{E7EA78FB-D085-4CB9-B4BD-EFC13C2FAB5F}" dt="2023-08-16T14:47:17.094" v="1406" actId="478"/>
          <ac:spMkLst>
            <pc:docMk/>
            <pc:sldMk cId="2008949923" sldId="261"/>
            <ac:spMk id="17" creationId="{F36E9D7B-033B-3F4F-AF5B-1983A9A56AB7}"/>
          </ac:spMkLst>
        </pc:spChg>
        <pc:spChg chg="mod">
          <ac:chgData name="Marlene Beer" userId="eb7f24e32e9a1460" providerId="LiveId" clId="{E7EA78FB-D085-4CB9-B4BD-EFC13C2FAB5F}" dt="2023-08-16T14:51:21.854" v="1485" actId="164"/>
          <ac:spMkLst>
            <pc:docMk/>
            <pc:sldMk cId="2008949923" sldId="261"/>
            <ac:spMk id="18" creationId="{A038247C-2599-A74A-B12A-C858AF892C1E}"/>
          </ac:spMkLst>
        </pc:spChg>
        <pc:spChg chg="del">
          <ac:chgData name="Marlene Beer" userId="eb7f24e32e9a1460" providerId="LiveId" clId="{E7EA78FB-D085-4CB9-B4BD-EFC13C2FAB5F}" dt="2023-08-16T14:47:18.173" v="1407" actId="478"/>
          <ac:spMkLst>
            <pc:docMk/>
            <pc:sldMk cId="2008949923" sldId="261"/>
            <ac:spMk id="19" creationId="{2BB1200B-08A8-5548-B329-C7168EABF092}"/>
          </ac:spMkLst>
        </pc:spChg>
        <pc:spChg chg="mod">
          <ac:chgData name="Marlene Beer" userId="eb7f24e32e9a1460" providerId="LiveId" clId="{E7EA78FB-D085-4CB9-B4BD-EFC13C2FAB5F}" dt="2023-08-16T14:51:00.453" v="1481" actId="164"/>
          <ac:spMkLst>
            <pc:docMk/>
            <pc:sldMk cId="2008949923" sldId="261"/>
            <ac:spMk id="20" creationId="{976954BF-6D60-C340-A737-E06EC89EC423}"/>
          </ac:spMkLst>
        </pc:spChg>
        <pc:spChg chg="mod">
          <ac:chgData name="Marlene Beer" userId="eb7f24e32e9a1460" providerId="LiveId" clId="{E7EA78FB-D085-4CB9-B4BD-EFC13C2FAB5F}" dt="2023-08-16T14:51:07.228" v="1482" actId="164"/>
          <ac:spMkLst>
            <pc:docMk/>
            <pc:sldMk cId="2008949923" sldId="261"/>
            <ac:spMk id="21" creationId="{0DAAD37D-7B45-1947-8BF2-1D3FD849761F}"/>
          </ac:spMkLst>
        </pc:spChg>
        <pc:spChg chg="mod">
          <ac:chgData name="Marlene Beer" userId="eb7f24e32e9a1460" providerId="LiveId" clId="{E7EA78FB-D085-4CB9-B4BD-EFC13C2FAB5F}" dt="2023-08-16T14:51:12.079" v="1483" actId="164"/>
          <ac:spMkLst>
            <pc:docMk/>
            <pc:sldMk cId="2008949923" sldId="261"/>
            <ac:spMk id="22" creationId="{B136846F-EAB8-FB4C-B3E3-4856FA7C250B}"/>
          </ac:spMkLst>
        </pc:spChg>
        <pc:spChg chg="del">
          <ac:chgData name="Marlene Beer" userId="eb7f24e32e9a1460" providerId="LiveId" clId="{E7EA78FB-D085-4CB9-B4BD-EFC13C2FAB5F}" dt="2023-08-16T14:50:44.160" v="1462" actId="478"/>
          <ac:spMkLst>
            <pc:docMk/>
            <pc:sldMk cId="2008949923" sldId="261"/>
            <ac:spMk id="23" creationId="{49657009-974C-2046-BD94-0937EB16FEDA}"/>
          </ac:spMkLst>
        </pc:spChg>
        <pc:spChg chg="mod">
          <ac:chgData name="Marlene Beer" userId="eb7f24e32e9a1460" providerId="LiveId" clId="{E7EA78FB-D085-4CB9-B4BD-EFC13C2FAB5F}" dt="2023-08-16T14:51:16.950" v="1484" actId="164"/>
          <ac:spMkLst>
            <pc:docMk/>
            <pc:sldMk cId="2008949923" sldId="261"/>
            <ac:spMk id="24" creationId="{7297322A-A2FE-CC47-8609-EF21FA05EE0A}"/>
          </ac:spMkLst>
        </pc:spChg>
        <pc:spChg chg="mod">
          <ac:chgData name="Marlene Beer" userId="eb7f24e32e9a1460" providerId="LiveId" clId="{E7EA78FB-D085-4CB9-B4BD-EFC13C2FAB5F}" dt="2023-08-16T14:51:21.854" v="1485" actId="164"/>
          <ac:spMkLst>
            <pc:docMk/>
            <pc:sldMk cId="2008949923" sldId="261"/>
            <ac:spMk id="25" creationId="{E04AD6A5-5C1B-EB4E-8E48-5EC9EDF62407}"/>
          </ac:spMkLst>
        </pc:spChg>
        <pc:grpChg chg="add mod">
          <ac:chgData name="Marlene Beer" userId="eb7f24e32e9a1460" providerId="LiveId" clId="{E7EA78FB-D085-4CB9-B4BD-EFC13C2FAB5F}" dt="2023-08-16T14:51:00.453" v="1481" actId="164"/>
          <ac:grpSpMkLst>
            <pc:docMk/>
            <pc:sldMk cId="2008949923" sldId="261"/>
            <ac:grpSpMk id="34" creationId="{C47DA501-D598-3C8B-8B68-DD554068401A}"/>
          </ac:grpSpMkLst>
        </pc:grpChg>
        <pc:grpChg chg="add mod">
          <ac:chgData name="Marlene Beer" userId="eb7f24e32e9a1460" providerId="LiveId" clId="{E7EA78FB-D085-4CB9-B4BD-EFC13C2FAB5F}" dt="2023-08-16T14:51:43.869" v="1486" actId="408"/>
          <ac:grpSpMkLst>
            <pc:docMk/>
            <pc:sldMk cId="2008949923" sldId="261"/>
            <ac:grpSpMk id="35" creationId="{02925E6C-1A8C-54F0-A9C3-9A186F922FB8}"/>
          </ac:grpSpMkLst>
        </pc:grpChg>
        <pc:grpChg chg="add mod">
          <ac:chgData name="Marlene Beer" userId="eb7f24e32e9a1460" providerId="LiveId" clId="{E7EA78FB-D085-4CB9-B4BD-EFC13C2FAB5F}" dt="2023-08-16T14:51:43.869" v="1486" actId="408"/>
          <ac:grpSpMkLst>
            <pc:docMk/>
            <pc:sldMk cId="2008949923" sldId="261"/>
            <ac:grpSpMk id="36" creationId="{6A4ABE35-B9D3-3EF7-8F27-5D7C68A97F90}"/>
          </ac:grpSpMkLst>
        </pc:grpChg>
        <pc:grpChg chg="add mod">
          <ac:chgData name="Marlene Beer" userId="eb7f24e32e9a1460" providerId="LiveId" clId="{E7EA78FB-D085-4CB9-B4BD-EFC13C2FAB5F}" dt="2023-08-16T14:52:14.782" v="1492" actId="1076"/>
          <ac:grpSpMkLst>
            <pc:docMk/>
            <pc:sldMk cId="2008949923" sldId="261"/>
            <ac:grpSpMk id="37" creationId="{768AF780-E383-D491-49C5-E4F23E5E6C3A}"/>
          </ac:grpSpMkLst>
        </pc:grpChg>
        <pc:grpChg chg="add mod">
          <ac:chgData name="Marlene Beer" userId="eb7f24e32e9a1460" providerId="LiveId" clId="{E7EA78FB-D085-4CB9-B4BD-EFC13C2FAB5F}" dt="2023-08-16T14:51:21.854" v="1485" actId="164"/>
          <ac:grpSpMkLst>
            <pc:docMk/>
            <pc:sldMk cId="2008949923" sldId="261"/>
            <ac:grpSpMk id="38" creationId="{5FFFCBE4-1C43-E603-C6DA-32DA2895E720}"/>
          </ac:grpSpMkLst>
        </pc:grpChg>
        <pc:picChg chg="add mod">
          <ac:chgData name="Marlene Beer" userId="eb7f24e32e9a1460" providerId="LiveId" clId="{E7EA78FB-D085-4CB9-B4BD-EFC13C2FAB5F}" dt="2023-08-16T14:51:00.453" v="1481" actId="164"/>
          <ac:picMkLst>
            <pc:docMk/>
            <pc:sldMk cId="2008949923" sldId="261"/>
            <ac:picMk id="7" creationId="{D7E2CF75-B555-B5CE-72A7-2AAEB1095C88}"/>
          </ac:picMkLst>
        </pc:picChg>
        <pc:picChg chg="add mod">
          <ac:chgData name="Marlene Beer" userId="eb7f24e32e9a1460" providerId="LiveId" clId="{E7EA78FB-D085-4CB9-B4BD-EFC13C2FAB5F}" dt="2023-08-16T14:51:16.950" v="1484" actId="164"/>
          <ac:picMkLst>
            <pc:docMk/>
            <pc:sldMk cId="2008949923" sldId="261"/>
            <ac:picMk id="27" creationId="{47F4BD7A-6588-87CE-B115-4A9B894B213D}"/>
          </ac:picMkLst>
        </pc:picChg>
        <pc:picChg chg="add mod">
          <ac:chgData name="Marlene Beer" userId="eb7f24e32e9a1460" providerId="LiveId" clId="{E7EA78FB-D085-4CB9-B4BD-EFC13C2FAB5F}" dt="2023-08-16T14:51:07.228" v="1482" actId="164"/>
          <ac:picMkLst>
            <pc:docMk/>
            <pc:sldMk cId="2008949923" sldId="261"/>
            <ac:picMk id="29" creationId="{D63BFADE-E0BB-9368-2CC6-E21625357113}"/>
          </ac:picMkLst>
        </pc:picChg>
        <pc:picChg chg="add mod">
          <ac:chgData name="Marlene Beer" userId="eb7f24e32e9a1460" providerId="LiveId" clId="{E7EA78FB-D085-4CB9-B4BD-EFC13C2FAB5F}" dt="2023-08-16T14:51:21.854" v="1485" actId="164"/>
          <ac:picMkLst>
            <pc:docMk/>
            <pc:sldMk cId="2008949923" sldId="261"/>
            <ac:picMk id="31" creationId="{9CBD8F0E-06BF-2055-9DED-CB6FDE9300BB}"/>
          </ac:picMkLst>
        </pc:picChg>
        <pc:picChg chg="add del mod">
          <ac:chgData name="Marlene Beer" userId="eb7f24e32e9a1460" providerId="LiveId" clId="{E7EA78FB-D085-4CB9-B4BD-EFC13C2FAB5F}" dt="2023-08-16T14:52:07.319" v="1489" actId="478"/>
          <ac:picMkLst>
            <pc:docMk/>
            <pc:sldMk cId="2008949923" sldId="261"/>
            <ac:picMk id="33" creationId="{BE87394D-ECB5-3652-8F9A-0C2990D0A166}"/>
          </ac:picMkLst>
        </pc:picChg>
        <pc:picChg chg="add mod">
          <ac:chgData name="Marlene Beer" userId="eb7f24e32e9a1460" providerId="LiveId" clId="{E7EA78FB-D085-4CB9-B4BD-EFC13C2FAB5F}" dt="2023-08-16T14:52:21.330" v="1494" actId="1076"/>
          <ac:picMkLst>
            <pc:docMk/>
            <pc:sldMk cId="2008949923" sldId="261"/>
            <ac:picMk id="40" creationId="{59494F0C-FA95-C089-260B-4DC1459E4818}"/>
          </ac:picMkLst>
        </pc:picChg>
      </pc:sldChg>
      <pc:sldChg chg="addSp delSp modSp mod ord modTransition modAnim modNotesTx">
        <pc:chgData name="Marlene Beer" userId="eb7f24e32e9a1460" providerId="LiveId" clId="{E7EA78FB-D085-4CB9-B4BD-EFC13C2FAB5F}" dt="2023-08-16T20:17:21.115" v="6521"/>
        <pc:sldMkLst>
          <pc:docMk/>
          <pc:sldMk cId="1840781154" sldId="262"/>
        </pc:sldMkLst>
        <pc:spChg chg="mod">
          <ac:chgData name="Marlene Beer" userId="eb7f24e32e9a1460" providerId="LiveId" clId="{E7EA78FB-D085-4CB9-B4BD-EFC13C2FAB5F}" dt="2023-08-16T14:05:53.189" v="290" actId="6549"/>
          <ac:spMkLst>
            <pc:docMk/>
            <pc:sldMk cId="1840781154" sldId="262"/>
            <ac:spMk id="5" creationId="{67346A96-C889-3243-91CB-F3E986D9B2E1}"/>
          </ac:spMkLst>
        </pc:spChg>
        <pc:spChg chg="add del mod">
          <ac:chgData name="Marlene Beer" userId="eb7f24e32e9a1460" providerId="LiveId" clId="{E7EA78FB-D085-4CB9-B4BD-EFC13C2FAB5F}" dt="2023-08-16T15:55:49.800" v="3425" actId="478"/>
          <ac:spMkLst>
            <pc:docMk/>
            <pc:sldMk cId="1840781154" sldId="262"/>
            <ac:spMk id="14" creationId="{C58E721E-DAB0-2DF2-2FB9-234437A6B6BB}"/>
          </ac:spMkLst>
        </pc:spChg>
        <pc:spChg chg="add del mod">
          <ac:chgData name="Marlene Beer" userId="eb7f24e32e9a1460" providerId="LiveId" clId="{E7EA78FB-D085-4CB9-B4BD-EFC13C2FAB5F}" dt="2023-08-16T15:57:54.139" v="3489" actId="478"/>
          <ac:spMkLst>
            <pc:docMk/>
            <pc:sldMk cId="1840781154" sldId="262"/>
            <ac:spMk id="15" creationId="{BF80A209-D3EF-BF5A-F22B-2501AEEFB3B3}"/>
          </ac:spMkLst>
        </pc:spChg>
        <pc:spChg chg="mod">
          <ac:chgData name="Marlene Beer" userId="eb7f24e32e9a1460" providerId="LiveId" clId="{E7EA78FB-D085-4CB9-B4BD-EFC13C2FAB5F}" dt="2023-08-16T15:00:23.777" v="2145" actId="164"/>
          <ac:spMkLst>
            <pc:docMk/>
            <pc:sldMk cId="1840781154" sldId="262"/>
            <ac:spMk id="26" creationId="{C5056BB4-86C6-134C-85CA-EE66F94B80DE}"/>
          </ac:spMkLst>
        </pc:spChg>
        <pc:spChg chg="del mod">
          <ac:chgData name="Marlene Beer" userId="eb7f24e32e9a1460" providerId="LiveId" clId="{E7EA78FB-D085-4CB9-B4BD-EFC13C2FAB5F}" dt="2023-08-16T14:26:16.798" v="476" actId="478"/>
          <ac:spMkLst>
            <pc:docMk/>
            <pc:sldMk cId="1840781154" sldId="262"/>
            <ac:spMk id="27" creationId="{55FB58BC-1E61-794F-A801-B956AEB822A4}"/>
          </ac:spMkLst>
        </pc:spChg>
        <pc:spChg chg="del mod">
          <ac:chgData name="Marlene Beer" userId="eb7f24e32e9a1460" providerId="LiveId" clId="{E7EA78FB-D085-4CB9-B4BD-EFC13C2FAB5F}" dt="2023-08-16T14:26:22.406" v="478" actId="478"/>
          <ac:spMkLst>
            <pc:docMk/>
            <pc:sldMk cId="1840781154" sldId="262"/>
            <ac:spMk id="29" creationId="{0A30C87F-7188-504D-A19D-0A7D38F83B4F}"/>
          </ac:spMkLst>
        </pc:spChg>
        <pc:spChg chg="del mod">
          <ac:chgData name="Marlene Beer" userId="eb7f24e32e9a1460" providerId="LiveId" clId="{E7EA78FB-D085-4CB9-B4BD-EFC13C2FAB5F}" dt="2023-08-16T14:07:02.163" v="318"/>
          <ac:spMkLst>
            <pc:docMk/>
            <pc:sldMk cId="1840781154" sldId="262"/>
            <ac:spMk id="30" creationId="{F17851A4-5788-3644-8377-E4E8071D5025}"/>
          </ac:spMkLst>
        </pc:spChg>
        <pc:grpChg chg="add mod">
          <ac:chgData name="Marlene Beer" userId="eb7f24e32e9a1460" providerId="LiveId" clId="{E7EA78FB-D085-4CB9-B4BD-EFC13C2FAB5F}" dt="2023-08-16T15:00:23.777" v="2145" actId="164"/>
          <ac:grpSpMkLst>
            <pc:docMk/>
            <pc:sldMk cId="1840781154" sldId="262"/>
            <ac:grpSpMk id="6" creationId="{CE317844-CD09-D9DF-7C31-E406DFCD295D}"/>
          </ac:grpSpMkLst>
        </pc:grpChg>
        <pc:grpChg chg="add mod">
          <ac:chgData name="Marlene Beer" userId="eb7f24e32e9a1460" providerId="LiveId" clId="{E7EA78FB-D085-4CB9-B4BD-EFC13C2FAB5F}" dt="2023-08-16T20:17:09.398" v="6520" actId="1076"/>
          <ac:grpSpMkLst>
            <pc:docMk/>
            <pc:sldMk cId="1840781154" sldId="262"/>
            <ac:grpSpMk id="16" creationId="{89967556-0366-B198-9259-D567A04D6787}"/>
          </ac:grpSpMkLst>
        </pc:grpChg>
        <pc:picChg chg="add del mod modCrop">
          <ac:chgData name="Marlene Beer" userId="eb7f24e32e9a1460" providerId="LiveId" clId="{E7EA78FB-D085-4CB9-B4BD-EFC13C2FAB5F}" dt="2023-08-16T15:58:40.850" v="3510" actId="21"/>
          <ac:picMkLst>
            <pc:docMk/>
            <pc:sldMk cId="1840781154" sldId="262"/>
            <ac:picMk id="8" creationId="{0B1CD554-1E94-B241-4EF5-3488BED9A115}"/>
          </ac:picMkLst>
        </pc:picChg>
        <pc:picChg chg="add mod">
          <ac:chgData name="Marlene Beer" userId="eb7f24e32e9a1460" providerId="LiveId" clId="{E7EA78FB-D085-4CB9-B4BD-EFC13C2FAB5F}" dt="2023-08-16T20:17:06.465" v="6519" actId="164"/>
          <ac:picMkLst>
            <pc:docMk/>
            <pc:sldMk cId="1840781154" sldId="262"/>
            <ac:picMk id="10" creationId="{BD38B97C-E38C-D59F-E370-D0DAF5564034}"/>
          </ac:picMkLst>
        </pc:picChg>
        <pc:picChg chg="add mod">
          <ac:chgData name="Marlene Beer" userId="eb7f24e32e9a1460" providerId="LiveId" clId="{E7EA78FB-D085-4CB9-B4BD-EFC13C2FAB5F}" dt="2023-08-16T15:00:23.777" v="2145" actId="164"/>
          <ac:picMkLst>
            <pc:docMk/>
            <pc:sldMk cId="1840781154" sldId="262"/>
            <ac:picMk id="12" creationId="{69FBBE04-EFCF-6510-72D9-E544BB6E44EE}"/>
          </ac:picMkLst>
        </pc:picChg>
        <pc:picChg chg="add mod">
          <ac:chgData name="Marlene Beer" userId="eb7f24e32e9a1460" providerId="LiveId" clId="{E7EA78FB-D085-4CB9-B4BD-EFC13C2FAB5F}" dt="2023-08-16T20:17:06.465" v="6519" actId="164"/>
          <ac:picMkLst>
            <pc:docMk/>
            <pc:sldMk cId="1840781154" sldId="262"/>
            <ac:picMk id="13" creationId="{9BD2293F-E0A1-5059-61A2-86DF4CDDC553}"/>
          </ac:picMkLst>
        </pc:picChg>
        <pc:picChg chg="add mod">
          <ac:chgData name="Marlene Beer" userId="eb7f24e32e9a1460" providerId="LiveId" clId="{E7EA78FB-D085-4CB9-B4BD-EFC13C2FAB5F}" dt="2023-08-16T14:26:36.080" v="481" actId="1076"/>
          <ac:picMkLst>
            <pc:docMk/>
            <pc:sldMk cId="1840781154" sldId="262"/>
            <ac:picMk id="1026" creationId="{E3C2E7DC-B4D4-19F2-4D61-1DB381174284}"/>
          </ac:picMkLst>
        </pc:picChg>
      </pc:sldChg>
      <pc:sldChg chg="addSp delSp modSp mod ord modTransition">
        <pc:chgData name="Marlene Beer" userId="eb7f24e32e9a1460" providerId="LiveId" clId="{E7EA78FB-D085-4CB9-B4BD-EFC13C2FAB5F}" dt="2023-08-16T19:44:14.350" v="6097" actId="478"/>
        <pc:sldMkLst>
          <pc:docMk/>
          <pc:sldMk cId="2216916600" sldId="263"/>
        </pc:sldMkLst>
        <pc:spChg chg="mod">
          <ac:chgData name="Marlene Beer" userId="eb7f24e32e9a1460" providerId="LiveId" clId="{E7EA78FB-D085-4CB9-B4BD-EFC13C2FAB5F}" dt="2023-08-16T19:41:36.823" v="5993" actId="207"/>
          <ac:spMkLst>
            <pc:docMk/>
            <pc:sldMk cId="2216916600" sldId="263"/>
            <ac:spMk id="7" creationId="{78CF29FF-E3CA-354F-B2BC-288516D42D6A}"/>
          </ac:spMkLst>
        </pc:spChg>
        <pc:spChg chg="mod">
          <ac:chgData name="Marlene Beer" userId="eb7f24e32e9a1460" providerId="LiveId" clId="{E7EA78FB-D085-4CB9-B4BD-EFC13C2FAB5F}" dt="2023-08-16T19:41:08.142" v="5984" actId="164"/>
          <ac:spMkLst>
            <pc:docMk/>
            <pc:sldMk cId="2216916600" sldId="263"/>
            <ac:spMk id="57" creationId="{BCB91A99-A88F-514F-8EDC-F1A0A9DFB8A3}"/>
          </ac:spMkLst>
        </pc:spChg>
        <pc:spChg chg="mod">
          <ac:chgData name="Marlene Beer" userId="eb7f24e32e9a1460" providerId="LiveId" clId="{E7EA78FB-D085-4CB9-B4BD-EFC13C2FAB5F}" dt="2023-08-16T19:41:08.142" v="5984" actId="164"/>
          <ac:spMkLst>
            <pc:docMk/>
            <pc:sldMk cId="2216916600" sldId="263"/>
            <ac:spMk id="58" creationId="{3E5B227F-51C5-8349-9791-10A16F4CCEE4}"/>
          </ac:spMkLst>
        </pc:spChg>
        <pc:spChg chg="mod">
          <ac:chgData name="Marlene Beer" userId="eb7f24e32e9a1460" providerId="LiveId" clId="{E7EA78FB-D085-4CB9-B4BD-EFC13C2FAB5F}" dt="2023-08-16T19:41:08.142" v="5984" actId="164"/>
          <ac:spMkLst>
            <pc:docMk/>
            <pc:sldMk cId="2216916600" sldId="263"/>
            <ac:spMk id="59" creationId="{16D1AC49-1304-5D45-906E-6DFDFC6267DF}"/>
          </ac:spMkLst>
        </pc:spChg>
        <pc:spChg chg="add del mod">
          <ac:chgData name="Marlene Beer" userId="eb7f24e32e9a1460" providerId="LiveId" clId="{E7EA78FB-D085-4CB9-B4BD-EFC13C2FAB5F}" dt="2023-08-16T19:41:56.290" v="5995" actId="478"/>
          <ac:spMkLst>
            <pc:docMk/>
            <pc:sldMk cId="2216916600" sldId="263"/>
            <ac:spMk id="61" creationId="{B3D4E9B1-2D96-0D4E-A26E-6C4B0BFBD73C}"/>
          </ac:spMkLst>
        </pc:spChg>
        <pc:spChg chg="mod">
          <ac:chgData name="Marlene Beer" userId="eb7f24e32e9a1460" providerId="LiveId" clId="{E7EA78FB-D085-4CB9-B4BD-EFC13C2FAB5F}" dt="2023-08-16T19:41:08.142" v="5984" actId="164"/>
          <ac:spMkLst>
            <pc:docMk/>
            <pc:sldMk cId="2216916600" sldId="263"/>
            <ac:spMk id="63" creationId="{02B8B244-CD71-7943-8E48-650963D01A49}"/>
          </ac:spMkLst>
        </pc:spChg>
        <pc:spChg chg="mod">
          <ac:chgData name="Marlene Beer" userId="eb7f24e32e9a1460" providerId="LiveId" clId="{E7EA78FB-D085-4CB9-B4BD-EFC13C2FAB5F}" dt="2023-08-16T19:41:18.435" v="5987" actId="164"/>
          <ac:spMkLst>
            <pc:docMk/>
            <pc:sldMk cId="2216916600" sldId="263"/>
            <ac:spMk id="97" creationId="{47E11B7F-31C6-E645-A9E7-F992A1B59E8F}"/>
          </ac:spMkLst>
        </pc:spChg>
        <pc:spChg chg="mod">
          <ac:chgData name="Marlene Beer" userId="eb7f24e32e9a1460" providerId="LiveId" clId="{E7EA78FB-D085-4CB9-B4BD-EFC13C2FAB5F}" dt="2023-08-16T19:41:08.142" v="5984" actId="164"/>
          <ac:spMkLst>
            <pc:docMk/>
            <pc:sldMk cId="2216916600" sldId="263"/>
            <ac:spMk id="172" creationId="{8D291350-A58A-9044-A4C7-1DE0EE2BCAFF}"/>
          </ac:spMkLst>
        </pc:spChg>
        <pc:spChg chg="add del mod">
          <ac:chgData name="Marlene Beer" userId="eb7f24e32e9a1460" providerId="LiveId" clId="{E7EA78FB-D085-4CB9-B4BD-EFC13C2FAB5F}" dt="2023-08-16T19:44:11.450" v="6096" actId="478"/>
          <ac:spMkLst>
            <pc:docMk/>
            <pc:sldMk cId="2216916600" sldId="263"/>
            <ac:spMk id="174" creationId="{674B9A0A-8802-4C97-70F9-6AC701E10B91}"/>
          </ac:spMkLst>
        </pc:spChg>
        <pc:spChg chg="add del mod ord">
          <ac:chgData name="Marlene Beer" userId="eb7f24e32e9a1460" providerId="LiveId" clId="{E7EA78FB-D085-4CB9-B4BD-EFC13C2FAB5F}" dt="2023-08-16T19:44:14.350" v="6097" actId="478"/>
          <ac:spMkLst>
            <pc:docMk/>
            <pc:sldMk cId="2216916600" sldId="263"/>
            <ac:spMk id="175" creationId="{3FACBB6C-C07E-9953-0C17-FB519A98A783}"/>
          </ac:spMkLst>
        </pc:spChg>
        <pc:grpChg chg="add mod">
          <ac:chgData name="Marlene Beer" userId="eb7f24e32e9a1460" providerId="LiveId" clId="{E7EA78FB-D085-4CB9-B4BD-EFC13C2FAB5F}" dt="2023-08-16T19:41:18.435" v="5987" actId="164"/>
          <ac:grpSpMkLst>
            <pc:docMk/>
            <pc:sldMk cId="2216916600" sldId="263"/>
            <ac:grpSpMk id="5" creationId="{BE976B69-BAE1-90B9-147A-3E54C6BBC2DE}"/>
          </ac:grpSpMkLst>
        </pc:grpChg>
        <pc:grpChg chg="add mod">
          <ac:chgData name="Marlene Beer" userId="eb7f24e32e9a1460" providerId="LiveId" clId="{E7EA78FB-D085-4CB9-B4BD-EFC13C2FAB5F}" dt="2023-08-16T19:41:32.854" v="5992" actId="1076"/>
          <ac:grpSpMkLst>
            <pc:docMk/>
            <pc:sldMk cId="2216916600" sldId="263"/>
            <ac:grpSpMk id="6" creationId="{E0C485F2-1D56-09BF-3E98-3CB6DF163A6C}"/>
          </ac:grpSpMkLst>
        </pc:grpChg>
        <pc:grpChg chg="mod">
          <ac:chgData name="Marlene Beer" userId="eb7f24e32e9a1460" providerId="LiveId" clId="{E7EA78FB-D085-4CB9-B4BD-EFC13C2FAB5F}" dt="2023-08-16T19:41:08.142" v="5984" actId="164"/>
          <ac:grpSpMkLst>
            <pc:docMk/>
            <pc:sldMk cId="2216916600" sldId="263"/>
            <ac:grpSpMk id="173" creationId="{656A2926-4741-E54B-B782-9C6B0873E708}"/>
          </ac:grpSpMkLst>
        </pc:grpChg>
      </pc:sldChg>
      <pc:sldChg chg="del modTransition">
        <pc:chgData name="Marlene Beer" userId="eb7f24e32e9a1460" providerId="LiveId" clId="{E7EA78FB-D085-4CB9-B4BD-EFC13C2FAB5F}" dt="2023-08-16T20:09:18.219" v="6488" actId="47"/>
        <pc:sldMkLst>
          <pc:docMk/>
          <pc:sldMk cId="1635868315" sldId="264"/>
        </pc:sldMkLst>
      </pc:sldChg>
      <pc:sldChg chg="del ord modTransition">
        <pc:chgData name="Marlene Beer" userId="eb7f24e32e9a1460" providerId="LiveId" clId="{E7EA78FB-D085-4CB9-B4BD-EFC13C2FAB5F}" dt="2023-08-16T20:12:36.577" v="6500" actId="47"/>
        <pc:sldMkLst>
          <pc:docMk/>
          <pc:sldMk cId="576522293" sldId="265"/>
        </pc:sldMkLst>
      </pc:sldChg>
      <pc:sldChg chg="del modTransition">
        <pc:chgData name="Marlene Beer" userId="eb7f24e32e9a1460" providerId="LiveId" clId="{E7EA78FB-D085-4CB9-B4BD-EFC13C2FAB5F}" dt="2023-08-16T20:12:36.032" v="6499" actId="47"/>
        <pc:sldMkLst>
          <pc:docMk/>
          <pc:sldMk cId="3769657771" sldId="266"/>
        </pc:sldMkLst>
      </pc:sldChg>
      <pc:sldChg chg="del modTransition">
        <pc:chgData name="Marlene Beer" userId="eb7f24e32e9a1460" providerId="LiveId" clId="{E7EA78FB-D085-4CB9-B4BD-EFC13C2FAB5F}" dt="2023-08-16T20:12:36.852" v="6501" actId="47"/>
        <pc:sldMkLst>
          <pc:docMk/>
          <pc:sldMk cId="2747401414" sldId="267"/>
        </pc:sldMkLst>
      </pc:sldChg>
      <pc:sldChg chg="modSp del mod ord modTransition">
        <pc:chgData name="Marlene Beer" userId="eb7f24e32e9a1460" providerId="LiveId" clId="{E7EA78FB-D085-4CB9-B4BD-EFC13C2FAB5F}" dt="2023-08-16T20:09:13.692" v="6487" actId="47"/>
        <pc:sldMkLst>
          <pc:docMk/>
          <pc:sldMk cId="1861097478" sldId="268"/>
        </pc:sldMkLst>
        <pc:spChg chg="mod">
          <ac:chgData name="Marlene Beer" userId="eb7f24e32e9a1460" providerId="LiveId" clId="{E7EA78FB-D085-4CB9-B4BD-EFC13C2FAB5F}" dt="2023-08-16T14:28:29.216" v="626" actId="20577"/>
          <ac:spMkLst>
            <pc:docMk/>
            <pc:sldMk cId="1861097478" sldId="268"/>
            <ac:spMk id="5" creationId="{C3FAECE6-31F5-9245-9694-B7B4BED73540}"/>
          </ac:spMkLst>
        </pc:spChg>
      </pc:sldChg>
      <pc:sldChg chg="del modTransition">
        <pc:chgData name="Marlene Beer" userId="eb7f24e32e9a1460" providerId="LiveId" clId="{E7EA78FB-D085-4CB9-B4BD-EFC13C2FAB5F}" dt="2023-08-16T20:12:37.100" v="6502" actId="47"/>
        <pc:sldMkLst>
          <pc:docMk/>
          <pc:sldMk cId="2011055510" sldId="269"/>
        </pc:sldMkLst>
      </pc:sldChg>
      <pc:sldChg chg="del modTransition">
        <pc:chgData name="Marlene Beer" userId="eb7f24e32e9a1460" providerId="LiveId" clId="{E7EA78FB-D085-4CB9-B4BD-EFC13C2FAB5F}" dt="2023-08-16T20:12:37.298" v="6503" actId="47"/>
        <pc:sldMkLst>
          <pc:docMk/>
          <pc:sldMk cId="2574881066" sldId="270"/>
        </pc:sldMkLst>
      </pc:sldChg>
      <pc:sldChg chg="del modTransition">
        <pc:chgData name="Marlene Beer" userId="eb7f24e32e9a1460" providerId="LiveId" clId="{E7EA78FB-D085-4CB9-B4BD-EFC13C2FAB5F}" dt="2023-08-16T20:12:37.523" v="6504" actId="47"/>
        <pc:sldMkLst>
          <pc:docMk/>
          <pc:sldMk cId="2005403464" sldId="271"/>
        </pc:sldMkLst>
      </pc:sldChg>
      <pc:sldChg chg="del modTransition">
        <pc:chgData name="Marlene Beer" userId="eb7f24e32e9a1460" providerId="LiveId" clId="{E7EA78FB-D085-4CB9-B4BD-EFC13C2FAB5F}" dt="2023-08-16T20:12:30.813" v="6498" actId="47"/>
        <pc:sldMkLst>
          <pc:docMk/>
          <pc:sldMk cId="3440367834" sldId="272"/>
        </pc:sldMkLst>
      </pc:sldChg>
      <pc:sldChg chg="del modTransition">
        <pc:chgData name="Marlene Beer" userId="eb7f24e32e9a1460" providerId="LiveId" clId="{E7EA78FB-D085-4CB9-B4BD-EFC13C2FAB5F}" dt="2023-08-16T20:12:14.099" v="6492" actId="47"/>
        <pc:sldMkLst>
          <pc:docMk/>
          <pc:sldMk cId="1760954375" sldId="273"/>
        </pc:sldMkLst>
      </pc:sldChg>
      <pc:sldChg chg="del modTransition">
        <pc:chgData name="Marlene Beer" userId="eb7f24e32e9a1460" providerId="LiveId" clId="{E7EA78FB-D085-4CB9-B4BD-EFC13C2FAB5F}" dt="2023-08-16T20:12:16.756" v="6493" actId="47"/>
        <pc:sldMkLst>
          <pc:docMk/>
          <pc:sldMk cId="2901993846" sldId="274"/>
        </pc:sldMkLst>
      </pc:sldChg>
      <pc:sldChg chg="del modTransition">
        <pc:chgData name="Marlene Beer" userId="eb7f24e32e9a1460" providerId="LiveId" clId="{E7EA78FB-D085-4CB9-B4BD-EFC13C2FAB5F}" dt="2023-08-16T20:12:19.803" v="6494" actId="47"/>
        <pc:sldMkLst>
          <pc:docMk/>
          <pc:sldMk cId="3657521910" sldId="275"/>
        </pc:sldMkLst>
      </pc:sldChg>
      <pc:sldChg chg="del modTransition">
        <pc:chgData name="Marlene Beer" userId="eb7f24e32e9a1460" providerId="LiveId" clId="{E7EA78FB-D085-4CB9-B4BD-EFC13C2FAB5F}" dt="2023-08-16T20:12:23.109" v="6495" actId="47"/>
        <pc:sldMkLst>
          <pc:docMk/>
          <pc:sldMk cId="585174517" sldId="276"/>
        </pc:sldMkLst>
      </pc:sldChg>
      <pc:sldChg chg="addSp modSp del mod ord">
        <pc:chgData name="Marlene Beer" userId="eb7f24e32e9a1460" providerId="LiveId" clId="{E7EA78FB-D085-4CB9-B4BD-EFC13C2FAB5F}" dt="2023-08-16T14:19:37.853" v="458" actId="47"/>
        <pc:sldMkLst>
          <pc:docMk/>
          <pc:sldMk cId="2313845813" sldId="277"/>
        </pc:sldMkLst>
        <pc:picChg chg="add mod">
          <ac:chgData name="Marlene Beer" userId="eb7f24e32e9a1460" providerId="LiveId" clId="{E7EA78FB-D085-4CB9-B4BD-EFC13C2FAB5F}" dt="2023-08-16T14:10:16.110" v="354" actId="1076"/>
          <ac:picMkLst>
            <pc:docMk/>
            <pc:sldMk cId="2313845813" sldId="277"/>
            <ac:picMk id="3" creationId="{7ACE046E-030D-23AC-8F60-879DAEE49C40}"/>
          </ac:picMkLst>
        </pc:picChg>
        <pc:picChg chg="mod">
          <ac:chgData name="Marlene Beer" userId="eb7f24e32e9a1460" providerId="LiveId" clId="{E7EA78FB-D085-4CB9-B4BD-EFC13C2FAB5F}" dt="2023-08-16T14:10:25.505" v="361"/>
          <ac:picMkLst>
            <pc:docMk/>
            <pc:sldMk cId="2313845813" sldId="277"/>
            <ac:picMk id="4" creationId="{CBF134BE-DF8A-FB49-A526-D5149B94041B}"/>
          </ac:picMkLst>
        </pc:picChg>
        <pc:picChg chg="add mod">
          <ac:chgData name="Marlene Beer" userId="eb7f24e32e9a1460" providerId="LiveId" clId="{E7EA78FB-D085-4CB9-B4BD-EFC13C2FAB5F}" dt="2023-08-16T14:10:17.300" v="355" actId="1076"/>
          <ac:picMkLst>
            <pc:docMk/>
            <pc:sldMk cId="2313845813" sldId="277"/>
            <ac:picMk id="5" creationId="{7337C0A4-76A1-ABCB-82D2-85C82A06F2A9}"/>
          </ac:picMkLst>
        </pc:picChg>
        <pc:picChg chg="add mod">
          <ac:chgData name="Marlene Beer" userId="eb7f24e32e9a1460" providerId="LiveId" clId="{E7EA78FB-D085-4CB9-B4BD-EFC13C2FAB5F}" dt="2023-08-16T14:10:09.049" v="345" actId="1076"/>
          <ac:picMkLst>
            <pc:docMk/>
            <pc:sldMk cId="2313845813" sldId="277"/>
            <ac:picMk id="6" creationId="{7E76D2E6-31D0-48FB-2037-327FBFF58B5A}"/>
          </ac:picMkLst>
        </pc:picChg>
        <pc:picChg chg="add mod">
          <ac:chgData name="Marlene Beer" userId="eb7f24e32e9a1460" providerId="LiveId" clId="{E7EA78FB-D085-4CB9-B4BD-EFC13C2FAB5F}" dt="2023-08-16T14:10:10.739" v="347" actId="1076"/>
          <ac:picMkLst>
            <pc:docMk/>
            <pc:sldMk cId="2313845813" sldId="277"/>
            <ac:picMk id="7" creationId="{AD522D2A-97ED-990A-8D08-22CBFAA56BB7}"/>
          </ac:picMkLst>
        </pc:picChg>
        <pc:picChg chg="add mod">
          <ac:chgData name="Marlene Beer" userId="eb7f24e32e9a1460" providerId="LiveId" clId="{E7EA78FB-D085-4CB9-B4BD-EFC13C2FAB5F}" dt="2023-08-16T14:10:14.788" v="353" actId="1076"/>
          <ac:picMkLst>
            <pc:docMk/>
            <pc:sldMk cId="2313845813" sldId="277"/>
            <ac:picMk id="8" creationId="{68CCB2E9-FE36-55E2-EF41-CA0444C228EF}"/>
          </ac:picMkLst>
        </pc:picChg>
        <pc:picChg chg="add mod">
          <ac:chgData name="Marlene Beer" userId="eb7f24e32e9a1460" providerId="LiveId" clId="{E7EA78FB-D085-4CB9-B4BD-EFC13C2FAB5F}" dt="2023-08-16T14:10:13.722" v="352" actId="1076"/>
          <ac:picMkLst>
            <pc:docMk/>
            <pc:sldMk cId="2313845813" sldId="277"/>
            <ac:picMk id="9" creationId="{4CB4CEFC-CFE1-778E-5686-FE7DE7A472E1}"/>
          </ac:picMkLst>
        </pc:picChg>
        <pc:picChg chg="add mod">
          <ac:chgData name="Marlene Beer" userId="eb7f24e32e9a1460" providerId="LiveId" clId="{E7EA78FB-D085-4CB9-B4BD-EFC13C2FAB5F}" dt="2023-08-16T14:10:11.988" v="350"/>
          <ac:picMkLst>
            <pc:docMk/>
            <pc:sldMk cId="2313845813" sldId="277"/>
            <ac:picMk id="10" creationId="{7B16F10B-0A5F-E517-6E0F-EB4413C9D28B}"/>
          </ac:picMkLst>
        </pc:picChg>
        <pc:picChg chg="add mod">
          <ac:chgData name="Marlene Beer" userId="eb7f24e32e9a1460" providerId="LiveId" clId="{E7EA78FB-D085-4CB9-B4BD-EFC13C2FAB5F}" dt="2023-08-16T14:10:18.485" v="356" actId="1076"/>
          <ac:picMkLst>
            <pc:docMk/>
            <pc:sldMk cId="2313845813" sldId="277"/>
            <ac:picMk id="11" creationId="{82886888-A0CC-B738-A626-DCED9A635076}"/>
          </ac:picMkLst>
        </pc:picChg>
        <pc:picChg chg="add mod">
          <ac:chgData name="Marlene Beer" userId="eb7f24e32e9a1460" providerId="LiveId" clId="{E7EA78FB-D085-4CB9-B4BD-EFC13C2FAB5F}" dt="2023-08-16T14:10:21.611" v="360" actId="1076"/>
          <ac:picMkLst>
            <pc:docMk/>
            <pc:sldMk cId="2313845813" sldId="277"/>
            <ac:picMk id="12" creationId="{3CA5DFAC-BF3F-9388-6B66-B5F7C15CF7C6}"/>
          </ac:picMkLst>
        </pc:picChg>
        <pc:picChg chg="add mod">
          <ac:chgData name="Marlene Beer" userId="eb7f24e32e9a1460" providerId="LiveId" clId="{E7EA78FB-D085-4CB9-B4BD-EFC13C2FAB5F}" dt="2023-08-16T14:10:20.431" v="359" actId="1076"/>
          <ac:picMkLst>
            <pc:docMk/>
            <pc:sldMk cId="2313845813" sldId="277"/>
            <ac:picMk id="13" creationId="{DCE32A76-6FD2-B7DA-FC84-E325D977300E}"/>
          </ac:picMkLst>
        </pc:picChg>
        <pc:picChg chg="add mod">
          <ac:chgData name="Marlene Beer" userId="eb7f24e32e9a1460" providerId="LiveId" clId="{E7EA78FB-D085-4CB9-B4BD-EFC13C2FAB5F}" dt="2023-08-16T14:10:34.447" v="365" actId="1076"/>
          <ac:picMkLst>
            <pc:docMk/>
            <pc:sldMk cId="2313845813" sldId="277"/>
            <ac:picMk id="14" creationId="{33CB8F53-5898-A18D-FBFC-432AC8461830}"/>
          </ac:picMkLst>
        </pc:picChg>
        <pc:picChg chg="add mod">
          <ac:chgData name="Marlene Beer" userId="eb7f24e32e9a1460" providerId="LiveId" clId="{E7EA78FB-D085-4CB9-B4BD-EFC13C2FAB5F}" dt="2023-08-16T14:10:32.450" v="364" actId="1076"/>
          <ac:picMkLst>
            <pc:docMk/>
            <pc:sldMk cId="2313845813" sldId="277"/>
            <ac:picMk id="15" creationId="{1C8ECEA5-1683-D393-256A-5637CA4CE58D}"/>
          </ac:picMkLst>
        </pc:picChg>
        <pc:picChg chg="add mod">
          <ac:chgData name="Marlene Beer" userId="eb7f24e32e9a1460" providerId="LiveId" clId="{E7EA78FB-D085-4CB9-B4BD-EFC13C2FAB5F}" dt="2023-08-16T14:10:36.794" v="367" actId="1076"/>
          <ac:picMkLst>
            <pc:docMk/>
            <pc:sldMk cId="2313845813" sldId="277"/>
            <ac:picMk id="16" creationId="{CED36BAB-B60E-43BA-5192-E357653BA647}"/>
          </ac:picMkLst>
        </pc:picChg>
        <pc:picChg chg="add mod">
          <ac:chgData name="Marlene Beer" userId="eb7f24e32e9a1460" providerId="LiveId" clId="{E7EA78FB-D085-4CB9-B4BD-EFC13C2FAB5F}" dt="2023-08-16T14:10:38.546" v="369" actId="1076"/>
          <ac:picMkLst>
            <pc:docMk/>
            <pc:sldMk cId="2313845813" sldId="277"/>
            <ac:picMk id="17" creationId="{77B4D355-6B82-4455-B027-D9FCDE0EBECA}"/>
          </ac:picMkLst>
        </pc:picChg>
        <pc:picChg chg="add mod">
          <ac:chgData name="Marlene Beer" userId="eb7f24e32e9a1460" providerId="LiveId" clId="{E7EA78FB-D085-4CB9-B4BD-EFC13C2FAB5F}" dt="2023-08-16T14:10:40.816" v="371" actId="1076"/>
          <ac:picMkLst>
            <pc:docMk/>
            <pc:sldMk cId="2313845813" sldId="277"/>
            <ac:picMk id="18" creationId="{A61D5ECA-BEE3-D795-C210-31BAD632A0BD}"/>
          </ac:picMkLst>
        </pc:picChg>
        <pc:picChg chg="add mod">
          <ac:chgData name="Marlene Beer" userId="eb7f24e32e9a1460" providerId="LiveId" clId="{E7EA78FB-D085-4CB9-B4BD-EFC13C2FAB5F}" dt="2023-08-16T14:10:44.338" v="373" actId="1076"/>
          <ac:picMkLst>
            <pc:docMk/>
            <pc:sldMk cId="2313845813" sldId="277"/>
            <ac:picMk id="19" creationId="{4FAC60DA-F781-2A26-2105-6A493E2D948A}"/>
          </ac:picMkLst>
        </pc:picChg>
        <pc:picChg chg="add mod">
          <ac:chgData name="Marlene Beer" userId="eb7f24e32e9a1460" providerId="LiveId" clId="{E7EA78FB-D085-4CB9-B4BD-EFC13C2FAB5F}" dt="2023-08-16T14:10:47.067" v="375" actId="1076"/>
          <ac:picMkLst>
            <pc:docMk/>
            <pc:sldMk cId="2313845813" sldId="277"/>
            <ac:picMk id="20" creationId="{011B844D-353C-5B23-AB07-3AC0E4A040E6}"/>
          </ac:picMkLst>
        </pc:picChg>
        <pc:picChg chg="add mod">
          <ac:chgData name="Marlene Beer" userId="eb7f24e32e9a1460" providerId="LiveId" clId="{E7EA78FB-D085-4CB9-B4BD-EFC13C2FAB5F}" dt="2023-08-16T14:10:48.947" v="377" actId="1076"/>
          <ac:picMkLst>
            <pc:docMk/>
            <pc:sldMk cId="2313845813" sldId="277"/>
            <ac:picMk id="21" creationId="{C66E905D-35EE-E1AA-DAE6-51BC8F2B5FDD}"/>
          </ac:picMkLst>
        </pc:picChg>
      </pc:sldChg>
      <pc:sldChg chg="ord modTransition">
        <pc:chgData name="Marlene Beer" userId="eb7f24e32e9a1460" providerId="LiveId" clId="{E7EA78FB-D085-4CB9-B4BD-EFC13C2FAB5F}" dt="2023-08-16T19:38:58.711" v="5941"/>
        <pc:sldMkLst>
          <pc:docMk/>
          <pc:sldMk cId="2504798351" sldId="278"/>
        </pc:sldMkLst>
      </pc:sldChg>
      <pc:sldChg chg="ord modTransition">
        <pc:chgData name="Marlene Beer" userId="eb7f24e32e9a1460" providerId="LiveId" clId="{E7EA78FB-D085-4CB9-B4BD-EFC13C2FAB5F}" dt="2023-08-16T19:38:58.711" v="5941"/>
        <pc:sldMkLst>
          <pc:docMk/>
          <pc:sldMk cId="3096770755" sldId="279"/>
        </pc:sldMkLst>
      </pc:sldChg>
      <pc:sldChg chg="add del ord modTransition">
        <pc:chgData name="Marlene Beer" userId="eb7f24e32e9a1460" providerId="LiveId" clId="{E7EA78FB-D085-4CB9-B4BD-EFC13C2FAB5F}" dt="2023-08-16T20:12:39.679" v="6506" actId="47"/>
        <pc:sldMkLst>
          <pc:docMk/>
          <pc:sldMk cId="615412304" sldId="280"/>
        </pc:sldMkLst>
      </pc:sldChg>
      <pc:sldChg chg="del modTransition">
        <pc:chgData name="Marlene Beer" userId="eb7f24e32e9a1460" providerId="LiveId" clId="{E7EA78FB-D085-4CB9-B4BD-EFC13C2FAB5F}" dt="2023-08-16T20:12:26.246" v="6497" actId="47"/>
        <pc:sldMkLst>
          <pc:docMk/>
          <pc:sldMk cId="3053113582" sldId="281"/>
        </pc:sldMkLst>
      </pc:sldChg>
      <pc:sldChg chg="del modTransition">
        <pc:chgData name="Marlene Beer" userId="eb7f24e32e9a1460" providerId="LiveId" clId="{E7EA78FB-D085-4CB9-B4BD-EFC13C2FAB5F}" dt="2023-08-16T20:12:24.626" v="6496" actId="47"/>
        <pc:sldMkLst>
          <pc:docMk/>
          <pc:sldMk cId="2765307710" sldId="282"/>
        </pc:sldMkLst>
      </pc:sldChg>
      <pc:sldChg chg="addSp delSp modSp add mod ord modTransition modNotesTx">
        <pc:chgData name="Marlene Beer" userId="eb7f24e32e9a1460" providerId="LiveId" clId="{E7EA78FB-D085-4CB9-B4BD-EFC13C2FAB5F}" dt="2023-08-16T16:23:07.482" v="3814"/>
        <pc:sldMkLst>
          <pc:docMk/>
          <pc:sldMk cId="3645997577" sldId="283"/>
        </pc:sldMkLst>
        <pc:spChg chg="add del mod">
          <ac:chgData name="Marlene Beer" userId="eb7f24e32e9a1460" providerId="LiveId" clId="{E7EA78FB-D085-4CB9-B4BD-EFC13C2FAB5F}" dt="2023-08-16T14:19:02.618" v="448" actId="478"/>
          <ac:spMkLst>
            <pc:docMk/>
            <pc:sldMk cId="3645997577" sldId="283"/>
            <ac:spMk id="51" creationId="{CFE4005D-83E7-E6A6-79AC-D13273BEE5E8}"/>
          </ac:spMkLst>
        </pc:spChg>
        <pc:spChg chg="add del mod">
          <ac:chgData name="Marlene Beer" userId="eb7f24e32e9a1460" providerId="LiveId" clId="{E7EA78FB-D085-4CB9-B4BD-EFC13C2FAB5F}" dt="2023-08-16T14:33:17.394" v="634"/>
          <ac:spMkLst>
            <pc:docMk/>
            <pc:sldMk cId="3645997577" sldId="283"/>
            <ac:spMk id="55" creationId="{D85DAE35-F434-9512-BE26-9446E29C6976}"/>
          </ac:spMkLst>
        </pc:spChg>
        <pc:picChg chg="del">
          <ac:chgData name="Marlene Beer" userId="eb7f24e32e9a1460" providerId="LiveId" clId="{E7EA78FB-D085-4CB9-B4BD-EFC13C2FAB5F}" dt="2023-08-16T14:19:00.200" v="446" actId="478"/>
          <ac:picMkLst>
            <pc:docMk/>
            <pc:sldMk cId="3645997577" sldId="283"/>
            <ac:picMk id="3" creationId="{7ACE046E-030D-23AC-8F60-879DAEE49C40}"/>
          </ac:picMkLst>
        </pc:picChg>
        <pc:picChg chg="add del">
          <ac:chgData name="Marlene Beer" userId="eb7f24e32e9a1460" providerId="LiveId" clId="{E7EA78FB-D085-4CB9-B4BD-EFC13C2FAB5F}" dt="2023-08-16T14:31:46.993" v="627" actId="478"/>
          <ac:picMkLst>
            <pc:docMk/>
            <pc:sldMk cId="3645997577" sldId="283"/>
            <ac:picMk id="4" creationId="{CBF134BE-DF8A-FB49-A526-D5149B94041B}"/>
          </ac:picMkLst>
        </pc:picChg>
        <pc:picChg chg="del">
          <ac:chgData name="Marlene Beer" userId="eb7f24e32e9a1460" providerId="LiveId" clId="{E7EA78FB-D085-4CB9-B4BD-EFC13C2FAB5F}" dt="2023-08-16T14:18:57.664" v="443" actId="478"/>
          <ac:picMkLst>
            <pc:docMk/>
            <pc:sldMk cId="3645997577" sldId="283"/>
            <ac:picMk id="5" creationId="{7337C0A4-76A1-ABCB-82D2-85C82A06F2A9}"/>
          </ac:picMkLst>
        </pc:picChg>
        <pc:picChg chg="del">
          <ac:chgData name="Marlene Beer" userId="eb7f24e32e9a1460" providerId="LiveId" clId="{E7EA78FB-D085-4CB9-B4BD-EFC13C2FAB5F}" dt="2023-08-16T14:19:04.500" v="449" actId="478"/>
          <ac:picMkLst>
            <pc:docMk/>
            <pc:sldMk cId="3645997577" sldId="283"/>
            <ac:picMk id="6" creationId="{7E76D2E6-31D0-48FB-2037-327FBFF58B5A}"/>
          </ac:picMkLst>
        </pc:picChg>
        <pc:picChg chg="del">
          <ac:chgData name="Marlene Beer" userId="eb7f24e32e9a1460" providerId="LiveId" clId="{E7EA78FB-D085-4CB9-B4BD-EFC13C2FAB5F}" dt="2023-08-16T14:19:07.573" v="453" actId="478"/>
          <ac:picMkLst>
            <pc:docMk/>
            <pc:sldMk cId="3645997577" sldId="283"/>
            <ac:picMk id="7" creationId="{AD522D2A-97ED-990A-8D08-22CBFAA56BB7}"/>
          </ac:picMkLst>
        </pc:picChg>
        <pc:picChg chg="del">
          <ac:chgData name="Marlene Beer" userId="eb7f24e32e9a1460" providerId="LiveId" clId="{E7EA78FB-D085-4CB9-B4BD-EFC13C2FAB5F}" dt="2023-08-16T14:19:05.222" v="450" actId="478"/>
          <ac:picMkLst>
            <pc:docMk/>
            <pc:sldMk cId="3645997577" sldId="283"/>
            <ac:picMk id="8" creationId="{68CCB2E9-FE36-55E2-EF41-CA0444C228EF}"/>
          </ac:picMkLst>
        </pc:picChg>
        <pc:picChg chg="del">
          <ac:chgData name="Marlene Beer" userId="eb7f24e32e9a1460" providerId="LiveId" clId="{E7EA78FB-D085-4CB9-B4BD-EFC13C2FAB5F}" dt="2023-08-16T14:19:08.245" v="454" actId="478"/>
          <ac:picMkLst>
            <pc:docMk/>
            <pc:sldMk cId="3645997577" sldId="283"/>
            <ac:picMk id="9" creationId="{4CB4CEFC-CFE1-778E-5686-FE7DE7A472E1}"/>
          </ac:picMkLst>
        </pc:picChg>
        <pc:picChg chg="del">
          <ac:chgData name="Marlene Beer" userId="eb7f24e32e9a1460" providerId="LiveId" clId="{E7EA78FB-D085-4CB9-B4BD-EFC13C2FAB5F}" dt="2023-08-16T14:19:08.894" v="455" actId="478"/>
          <ac:picMkLst>
            <pc:docMk/>
            <pc:sldMk cId="3645997577" sldId="283"/>
            <ac:picMk id="10" creationId="{7B16F10B-0A5F-E517-6E0F-EB4413C9D28B}"/>
          </ac:picMkLst>
        </pc:picChg>
        <pc:picChg chg="del">
          <ac:chgData name="Marlene Beer" userId="eb7f24e32e9a1460" providerId="LiveId" clId="{E7EA78FB-D085-4CB9-B4BD-EFC13C2FAB5F}" dt="2023-08-16T14:19:10.841" v="457" actId="478"/>
          <ac:picMkLst>
            <pc:docMk/>
            <pc:sldMk cId="3645997577" sldId="283"/>
            <ac:picMk id="11" creationId="{82886888-A0CC-B738-A626-DCED9A635076}"/>
          </ac:picMkLst>
        </pc:picChg>
        <pc:picChg chg="del">
          <ac:chgData name="Marlene Beer" userId="eb7f24e32e9a1460" providerId="LiveId" clId="{E7EA78FB-D085-4CB9-B4BD-EFC13C2FAB5F}" dt="2023-08-16T14:18:55.932" v="440" actId="478"/>
          <ac:picMkLst>
            <pc:docMk/>
            <pc:sldMk cId="3645997577" sldId="283"/>
            <ac:picMk id="12" creationId="{3CA5DFAC-BF3F-9388-6B66-B5F7C15CF7C6}"/>
          </ac:picMkLst>
        </pc:picChg>
        <pc:picChg chg="del">
          <ac:chgData name="Marlene Beer" userId="eb7f24e32e9a1460" providerId="LiveId" clId="{E7EA78FB-D085-4CB9-B4BD-EFC13C2FAB5F}" dt="2023-08-16T14:18:55.389" v="439" actId="478"/>
          <ac:picMkLst>
            <pc:docMk/>
            <pc:sldMk cId="3645997577" sldId="283"/>
            <ac:picMk id="13" creationId="{DCE32A76-6FD2-B7DA-FC84-E325D977300E}"/>
          </ac:picMkLst>
        </pc:picChg>
        <pc:picChg chg="del">
          <ac:chgData name="Marlene Beer" userId="eb7f24e32e9a1460" providerId="LiveId" clId="{E7EA78FB-D085-4CB9-B4BD-EFC13C2FAB5F}" dt="2023-08-16T14:19:06.486" v="452" actId="478"/>
          <ac:picMkLst>
            <pc:docMk/>
            <pc:sldMk cId="3645997577" sldId="283"/>
            <ac:picMk id="14" creationId="{33CB8F53-5898-A18D-FBFC-432AC8461830}"/>
          </ac:picMkLst>
        </pc:picChg>
        <pc:picChg chg="del">
          <ac:chgData name="Marlene Beer" userId="eb7f24e32e9a1460" providerId="LiveId" clId="{E7EA78FB-D085-4CB9-B4BD-EFC13C2FAB5F}" dt="2023-08-16T14:19:05.695" v="451" actId="478"/>
          <ac:picMkLst>
            <pc:docMk/>
            <pc:sldMk cId="3645997577" sldId="283"/>
            <ac:picMk id="15" creationId="{1C8ECEA5-1683-D393-256A-5637CA4CE58D}"/>
          </ac:picMkLst>
        </pc:picChg>
        <pc:picChg chg="del">
          <ac:chgData name="Marlene Beer" userId="eb7f24e32e9a1460" providerId="LiveId" clId="{E7EA78FB-D085-4CB9-B4BD-EFC13C2FAB5F}" dt="2023-08-16T14:18:50.580" v="436" actId="478"/>
          <ac:picMkLst>
            <pc:docMk/>
            <pc:sldMk cId="3645997577" sldId="283"/>
            <ac:picMk id="16" creationId="{CED36BAB-B60E-43BA-5192-E357653BA647}"/>
          </ac:picMkLst>
        </pc:picChg>
        <pc:picChg chg="del">
          <ac:chgData name="Marlene Beer" userId="eb7f24e32e9a1460" providerId="LiveId" clId="{E7EA78FB-D085-4CB9-B4BD-EFC13C2FAB5F}" dt="2023-08-16T14:19:09.510" v="456" actId="478"/>
          <ac:picMkLst>
            <pc:docMk/>
            <pc:sldMk cId="3645997577" sldId="283"/>
            <ac:picMk id="17" creationId="{77B4D355-6B82-4455-B027-D9FCDE0EBECA}"/>
          </ac:picMkLst>
        </pc:picChg>
        <pc:picChg chg="del">
          <ac:chgData name="Marlene Beer" userId="eb7f24e32e9a1460" providerId="LiveId" clId="{E7EA78FB-D085-4CB9-B4BD-EFC13C2FAB5F}" dt="2023-08-16T14:18:56.807" v="441" actId="478"/>
          <ac:picMkLst>
            <pc:docMk/>
            <pc:sldMk cId="3645997577" sldId="283"/>
            <ac:picMk id="18" creationId="{A61D5ECA-BEE3-D795-C210-31BAD632A0BD}"/>
          </ac:picMkLst>
        </pc:picChg>
        <pc:picChg chg="del">
          <ac:chgData name="Marlene Beer" userId="eb7f24e32e9a1460" providerId="LiveId" clId="{E7EA78FB-D085-4CB9-B4BD-EFC13C2FAB5F}" dt="2023-08-16T14:18:57.230" v="442" actId="478"/>
          <ac:picMkLst>
            <pc:docMk/>
            <pc:sldMk cId="3645997577" sldId="283"/>
            <ac:picMk id="19" creationId="{4FAC60DA-F781-2A26-2105-6A493E2D948A}"/>
          </ac:picMkLst>
        </pc:picChg>
        <pc:picChg chg="del">
          <ac:chgData name="Marlene Beer" userId="eb7f24e32e9a1460" providerId="LiveId" clId="{E7EA78FB-D085-4CB9-B4BD-EFC13C2FAB5F}" dt="2023-08-16T14:18:59.669" v="445" actId="478"/>
          <ac:picMkLst>
            <pc:docMk/>
            <pc:sldMk cId="3645997577" sldId="283"/>
            <ac:picMk id="20" creationId="{011B844D-353C-5B23-AB07-3AC0E4A040E6}"/>
          </ac:picMkLst>
        </pc:picChg>
        <pc:picChg chg="del">
          <ac:chgData name="Marlene Beer" userId="eb7f24e32e9a1460" providerId="LiveId" clId="{E7EA78FB-D085-4CB9-B4BD-EFC13C2FAB5F}" dt="2023-08-16T14:18:59.120" v="444" actId="478"/>
          <ac:picMkLst>
            <pc:docMk/>
            <pc:sldMk cId="3645997577" sldId="283"/>
            <ac:picMk id="21" creationId="{C66E905D-35EE-E1AA-DAE6-51BC8F2B5FDD}"/>
          </ac:picMkLst>
        </pc:picChg>
        <pc:picChg chg="add del">
          <ac:chgData name="Marlene Beer" userId="eb7f24e32e9a1460" providerId="LiveId" clId="{E7EA78FB-D085-4CB9-B4BD-EFC13C2FAB5F}" dt="2023-08-16T14:16:22.473" v="380" actId="478"/>
          <ac:picMkLst>
            <pc:docMk/>
            <pc:sldMk cId="3645997577" sldId="283"/>
            <ac:picMk id="22" creationId="{453AA0BA-823D-4E42-D9DA-4CF918E8CB8D}"/>
          </ac:picMkLst>
        </pc:picChg>
        <pc:picChg chg="add mod">
          <ac:chgData name="Marlene Beer" userId="eb7f24e32e9a1460" providerId="LiveId" clId="{E7EA78FB-D085-4CB9-B4BD-EFC13C2FAB5F}" dt="2023-08-16T14:33:43.462" v="646" actId="1076"/>
          <ac:picMkLst>
            <pc:docMk/>
            <pc:sldMk cId="3645997577" sldId="283"/>
            <ac:picMk id="24" creationId="{B579D7DA-8845-1E49-B24F-9865BC4A43FE}"/>
          </ac:picMkLst>
        </pc:picChg>
        <pc:picChg chg="add mod">
          <ac:chgData name="Marlene Beer" userId="eb7f24e32e9a1460" providerId="LiveId" clId="{E7EA78FB-D085-4CB9-B4BD-EFC13C2FAB5F}" dt="2023-08-16T14:33:45.731" v="647" actId="1076"/>
          <ac:picMkLst>
            <pc:docMk/>
            <pc:sldMk cId="3645997577" sldId="283"/>
            <ac:picMk id="25" creationId="{60E237D5-5D5A-B4F8-E5A2-1E732E80A3A4}"/>
          </ac:picMkLst>
        </pc:picChg>
        <pc:picChg chg="add mod">
          <ac:chgData name="Marlene Beer" userId="eb7f24e32e9a1460" providerId="LiveId" clId="{E7EA78FB-D085-4CB9-B4BD-EFC13C2FAB5F}" dt="2023-08-16T14:33:51.189" v="650" actId="1076"/>
          <ac:picMkLst>
            <pc:docMk/>
            <pc:sldMk cId="3645997577" sldId="283"/>
            <ac:picMk id="26" creationId="{44870859-6A2E-2F17-54C3-F75D2DE5F502}"/>
          </ac:picMkLst>
        </pc:picChg>
        <pc:picChg chg="add mod">
          <ac:chgData name="Marlene Beer" userId="eb7f24e32e9a1460" providerId="LiveId" clId="{E7EA78FB-D085-4CB9-B4BD-EFC13C2FAB5F}" dt="2023-08-16T14:33:39.783" v="644" actId="1076"/>
          <ac:picMkLst>
            <pc:docMk/>
            <pc:sldMk cId="3645997577" sldId="283"/>
            <ac:picMk id="27" creationId="{90543688-842E-F5CB-79BF-0CE0D6ADCF20}"/>
          </ac:picMkLst>
        </pc:picChg>
        <pc:picChg chg="add mod">
          <ac:chgData name="Marlene Beer" userId="eb7f24e32e9a1460" providerId="LiveId" clId="{E7EA78FB-D085-4CB9-B4BD-EFC13C2FAB5F}" dt="2023-08-16T14:33:38.335" v="643" actId="1076"/>
          <ac:picMkLst>
            <pc:docMk/>
            <pc:sldMk cId="3645997577" sldId="283"/>
            <ac:picMk id="28" creationId="{0899A262-8A5B-B24F-9C21-6D165FB1C562}"/>
          </ac:picMkLst>
        </pc:picChg>
        <pc:picChg chg="add mod">
          <ac:chgData name="Marlene Beer" userId="eb7f24e32e9a1460" providerId="LiveId" clId="{E7EA78FB-D085-4CB9-B4BD-EFC13C2FAB5F}" dt="2023-08-16T14:33:36.556" v="642" actId="1076"/>
          <ac:picMkLst>
            <pc:docMk/>
            <pc:sldMk cId="3645997577" sldId="283"/>
            <ac:picMk id="29" creationId="{FEE7E4FE-B0B9-A163-682F-6511F2FB799F}"/>
          </ac:picMkLst>
        </pc:picChg>
        <pc:picChg chg="add del mod">
          <ac:chgData name="Marlene Beer" userId="eb7f24e32e9a1460" providerId="LiveId" clId="{E7EA78FB-D085-4CB9-B4BD-EFC13C2FAB5F}" dt="2023-08-16T14:34:55.498" v="691" actId="478"/>
          <ac:picMkLst>
            <pc:docMk/>
            <pc:sldMk cId="3645997577" sldId="283"/>
            <ac:picMk id="30" creationId="{B0A5CB38-3047-75AD-4D14-831619EB2D52}"/>
          </ac:picMkLst>
        </pc:picChg>
        <pc:picChg chg="add mod">
          <ac:chgData name="Marlene Beer" userId="eb7f24e32e9a1460" providerId="LiveId" clId="{E7EA78FB-D085-4CB9-B4BD-EFC13C2FAB5F}" dt="2023-08-16T14:33:35.189" v="641" actId="1076"/>
          <ac:picMkLst>
            <pc:docMk/>
            <pc:sldMk cId="3645997577" sldId="283"/>
            <ac:picMk id="31" creationId="{448FADE1-40DC-CE6D-07B2-D248D096C7ED}"/>
          </ac:picMkLst>
        </pc:picChg>
        <pc:picChg chg="add mod">
          <ac:chgData name="Marlene Beer" userId="eb7f24e32e9a1460" providerId="LiveId" clId="{E7EA78FB-D085-4CB9-B4BD-EFC13C2FAB5F}" dt="2023-08-16T14:17:59.061" v="397" actId="1076"/>
          <ac:picMkLst>
            <pc:docMk/>
            <pc:sldMk cId="3645997577" sldId="283"/>
            <ac:picMk id="32" creationId="{EFBA44E5-BC4F-DD8E-91F3-5A8619CEBEA8}"/>
          </ac:picMkLst>
        </pc:picChg>
        <pc:picChg chg="add mod">
          <ac:chgData name="Marlene Beer" userId="eb7f24e32e9a1460" providerId="LiveId" clId="{E7EA78FB-D085-4CB9-B4BD-EFC13C2FAB5F}" dt="2023-08-16T14:17:57.712" v="396" actId="1076"/>
          <ac:picMkLst>
            <pc:docMk/>
            <pc:sldMk cId="3645997577" sldId="283"/>
            <ac:picMk id="33" creationId="{6A2FEEBC-D5BD-99F5-3ED0-EFE8D4A7DF0D}"/>
          </ac:picMkLst>
        </pc:picChg>
        <pc:picChg chg="add mod">
          <ac:chgData name="Marlene Beer" userId="eb7f24e32e9a1460" providerId="LiveId" clId="{E7EA78FB-D085-4CB9-B4BD-EFC13C2FAB5F}" dt="2023-08-16T14:33:33.685" v="640" actId="1076"/>
          <ac:picMkLst>
            <pc:docMk/>
            <pc:sldMk cId="3645997577" sldId="283"/>
            <ac:picMk id="34" creationId="{EAD5CD9B-3480-2637-6BBA-380280E4ADA6}"/>
          </ac:picMkLst>
        </pc:picChg>
        <pc:picChg chg="add mod">
          <ac:chgData name="Marlene Beer" userId="eb7f24e32e9a1460" providerId="LiveId" clId="{E7EA78FB-D085-4CB9-B4BD-EFC13C2FAB5F}" dt="2023-08-16T14:33:31.551" v="639" actId="1076"/>
          <ac:picMkLst>
            <pc:docMk/>
            <pc:sldMk cId="3645997577" sldId="283"/>
            <ac:picMk id="35" creationId="{192E44E1-03B6-5968-B7BF-445E9DFC0D1F}"/>
          </ac:picMkLst>
        </pc:picChg>
        <pc:picChg chg="add mod">
          <ac:chgData name="Marlene Beer" userId="eb7f24e32e9a1460" providerId="LiveId" clId="{E7EA78FB-D085-4CB9-B4BD-EFC13C2FAB5F}" dt="2023-08-16T14:33:47.562" v="648" actId="1076"/>
          <ac:picMkLst>
            <pc:docMk/>
            <pc:sldMk cId="3645997577" sldId="283"/>
            <ac:picMk id="36" creationId="{F6E684B2-18D9-CBE7-0EDC-37529F200DBC}"/>
          </ac:picMkLst>
        </pc:picChg>
        <pc:picChg chg="add mod">
          <ac:chgData name="Marlene Beer" userId="eb7f24e32e9a1460" providerId="LiveId" clId="{E7EA78FB-D085-4CB9-B4BD-EFC13C2FAB5F}" dt="2023-08-16T14:33:55.349" v="652" actId="1076"/>
          <ac:picMkLst>
            <pc:docMk/>
            <pc:sldMk cId="3645997577" sldId="283"/>
            <ac:picMk id="37" creationId="{93229494-088A-9C17-05DA-60D0EFAEEB50}"/>
          </ac:picMkLst>
        </pc:picChg>
        <pc:picChg chg="add mod">
          <ac:chgData name="Marlene Beer" userId="eb7f24e32e9a1460" providerId="LiveId" clId="{E7EA78FB-D085-4CB9-B4BD-EFC13C2FAB5F}" dt="2023-08-16T14:34:36.957" v="681" actId="1076"/>
          <ac:picMkLst>
            <pc:docMk/>
            <pc:sldMk cId="3645997577" sldId="283"/>
            <ac:picMk id="38" creationId="{00E6BCC7-8CB5-7284-3623-08C7CBCA442E}"/>
          </ac:picMkLst>
        </pc:picChg>
        <pc:picChg chg="add mod">
          <ac:chgData name="Marlene Beer" userId="eb7f24e32e9a1460" providerId="LiveId" clId="{E7EA78FB-D085-4CB9-B4BD-EFC13C2FAB5F}" dt="2023-08-16T14:34:19.302" v="671" actId="1076"/>
          <ac:picMkLst>
            <pc:docMk/>
            <pc:sldMk cId="3645997577" sldId="283"/>
            <ac:picMk id="39" creationId="{C9DE62EC-509E-4C42-2584-9640E6AE43BB}"/>
          </ac:picMkLst>
        </pc:picChg>
        <pc:picChg chg="add mod">
          <ac:chgData name="Marlene Beer" userId="eb7f24e32e9a1460" providerId="LiveId" clId="{E7EA78FB-D085-4CB9-B4BD-EFC13C2FAB5F}" dt="2023-08-16T14:33:49.263" v="649" actId="1076"/>
          <ac:picMkLst>
            <pc:docMk/>
            <pc:sldMk cId="3645997577" sldId="283"/>
            <ac:picMk id="40" creationId="{B0228DA7-80F9-5942-C85E-3531AC4416AE}"/>
          </ac:picMkLst>
        </pc:picChg>
        <pc:picChg chg="add mod">
          <ac:chgData name="Marlene Beer" userId="eb7f24e32e9a1460" providerId="LiveId" clId="{E7EA78FB-D085-4CB9-B4BD-EFC13C2FAB5F}" dt="2023-08-16T14:35:04.001" v="695" actId="1076"/>
          <ac:picMkLst>
            <pc:docMk/>
            <pc:sldMk cId="3645997577" sldId="283"/>
            <ac:picMk id="41" creationId="{ABC3D6C6-5FC0-C236-EA2C-1C6D2BA04158}"/>
          </ac:picMkLst>
        </pc:picChg>
        <pc:picChg chg="add mod">
          <ac:chgData name="Marlene Beer" userId="eb7f24e32e9a1460" providerId="LiveId" clId="{E7EA78FB-D085-4CB9-B4BD-EFC13C2FAB5F}" dt="2023-08-16T14:34:35.387" v="680" actId="1076"/>
          <ac:picMkLst>
            <pc:docMk/>
            <pc:sldMk cId="3645997577" sldId="283"/>
            <ac:picMk id="42" creationId="{B315C1ED-BA97-7CC9-D8F5-2969869F01A7}"/>
          </ac:picMkLst>
        </pc:picChg>
        <pc:picChg chg="add mod">
          <ac:chgData name="Marlene Beer" userId="eb7f24e32e9a1460" providerId="LiveId" clId="{E7EA78FB-D085-4CB9-B4BD-EFC13C2FAB5F}" dt="2023-08-16T14:34:58.141" v="692" actId="1076"/>
          <ac:picMkLst>
            <pc:docMk/>
            <pc:sldMk cId="3645997577" sldId="283"/>
            <ac:picMk id="43" creationId="{A4209ECB-8F7B-2847-C893-415BFA58ADF1}"/>
          </ac:picMkLst>
        </pc:picChg>
        <pc:picChg chg="add mod">
          <ac:chgData name="Marlene Beer" userId="eb7f24e32e9a1460" providerId="LiveId" clId="{E7EA78FB-D085-4CB9-B4BD-EFC13C2FAB5F}" dt="2023-08-16T14:34:28.798" v="677" actId="1076"/>
          <ac:picMkLst>
            <pc:docMk/>
            <pc:sldMk cId="3645997577" sldId="283"/>
            <ac:picMk id="44" creationId="{4EE2CB2C-ECE9-8505-A6E5-E706C242354D}"/>
          </ac:picMkLst>
        </pc:picChg>
        <pc:picChg chg="add mod">
          <ac:chgData name="Marlene Beer" userId="eb7f24e32e9a1460" providerId="LiveId" clId="{E7EA78FB-D085-4CB9-B4BD-EFC13C2FAB5F}" dt="2023-08-16T14:33:41.622" v="645" actId="1076"/>
          <ac:picMkLst>
            <pc:docMk/>
            <pc:sldMk cId="3645997577" sldId="283"/>
            <ac:picMk id="45" creationId="{47D09A9B-77F4-3F0A-7C71-7E825047D4AD}"/>
          </ac:picMkLst>
        </pc:picChg>
        <pc:picChg chg="add mod">
          <ac:chgData name="Marlene Beer" userId="eb7f24e32e9a1460" providerId="LiveId" clId="{E7EA78FB-D085-4CB9-B4BD-EFC13C2FAB5F}" dt="2023-08-16T14:33:30.229" v="638" actId="1076"/>
          <ac:picMkLst>
            <pc:docMk/>
            <pc:sldMk cId="3645997577" sldId="283"/>
            <ac:picMk id="46" creationId="{AD1107E7-3DC1-ECDC-BBD9-2510C1ABA45A}"/>
          </ac:picMkLst>
        </pc:picChg>
        <pc:picChg chg="add mod">
          <ac:chgData name="Marlene Beer" userId="eb7f24e32e9a1460" providerId="LiveId" clId="{E7EA78FB-D085-4CB9-B4BD-EFC13C2FAB5F}" dt="2023-08-16T14:34:26.865" v="676" actId="1076"/>
          <ac:picMkLst>
            <pc:docMk/>
            <pc:sldMk cId="3645997577" sldId="283"/>
            <ac:picMk id="47" creationId="{A55876B8-6539-12AB-C5AD-E0A7BFBBE582}"/>
          </ac:picMkLst>
        </pc:picChg>
        <pc:picChg chg="add mod">
          <ac:chgData name="Marlene Beer" userId="eb7f24e32e9a1460" providerId="LiveId" clId="{E7EA78FB-D085-4CB9-B4BD-EFC13C2FAB5F}" dt="2023-08-16T14:34:32.480" v="679" actId="1076"/>
          <ac:picMkLst>
            <pc:docMk/>
            <pc:sldMk cId="3645997577" sldId="283"/>
            <ac:picMk id="48" creationId="{B6D90E27-F7B3-AA16-8685-CDF310C5CF8E}"/>
          </ac:picMkLst>
        </pc:picChg>
        <pc:picChg chg="add mod">
          <ac:chgData name="Marlene Beer" userId="eb7f24e32e9a1460" providerId="LiveId" clId="{E7EA78FB-D085-4CB9-B4BD-EFC13C2FAB5F}" dt="2023-08-16T14:34:42.076" v="684" actId="1076"/>
          <ac:picMkLst>
            <pc:docMk/>
            <pc:sldMk cId="3645997577" sldId="283"/>
            <ac:picMk id="49" creationId="{5D28582A-64CC-BBD3-9EA1-4FD68DF894D7}"/>
          </ac:picMkLst>
        </pc:picChg>
        <pc:picChg chg="add del">
          <ac:chgData name="Marlene Beer" userId="eb7f24e32e9a1460" providerId="LiveId" clId="{E7EA78FB-D085-4CB9-B4BD-EFC13C2FAB5F}" dt="2023-08-16T14:22:10.737" v="468" actId="478"/>
          <ac:picMkLst>
            <pc:docMk/>
            <pc:sldMk cId="3645997577" sldId="283"/>
            <ac:picMk id="53" creationId="{AB655E1A-A6ED-57F7-EE67-29C096AFE3AE}"/>
          </ac:picMkLst>
        </pc:picChg>
        <pc:picChg chg="add del mod">
          <ac:chgData name="Marlene Beer" userId="eb7f24e32e9a1460" providerId="LiveId" clId="{E7EA78FB-D085-4CB9-B4BD-EFC13C2FAB5F}" dt="2023-08-16T14:32:00.123" v="633" actId="478"/>
          <ac:picMkLst>
            <pc:docMk/>
            <pc:sldMk cId="3645997577" sldId="283"/>
            <ac:picMk id="57" creationId="{6F54EB78-FBF8-2084-66FD-246533A2AD62}"/>
          </ac:picMkLst>
        </pc:picChg>
        <pc:picChg chg="add mod ord">
          <ac:chgData name="Marlene Beer" userId="eb7f24e32e9a1460" providerId="LiveId" clId="{E7EA78FB-D085-4CB9-B4BD-EFC13C2FAB5F}" dt="2023-08-16T14:34:39.306" v="683" actId="1076"/>
          <ac:picMkLst>
            <pc:docMk/>
            <pc:sldMk cId="3645997577" sldId="283"/>
            <ac:picMk id="59" creationId="{0D4EF512-3BE3-3EA1-5567-47C02C1D8A03}"/>
          </ac:picMkLst>
        </pc:picChg>
        <pc:picChg chg="add mod">
          <ac:chgData name="Marlene Beer" userId="eb7f24e32e9a1460" providerId="LiveId" clId="{E7EA78FB-D085-4CB9-B4BD-EFC13C2FAB5F}" dt="2023-08-16T14:33:57.922" v="654" actId="1076"/>
          <ac:picMkLst>
            <pc:docMk/>
            <pc:sldMk cId="3645997577" sldId="283"/>
            <ac:picMk id="60" creationId="{D3D20C55-2846-D66D-42A7-32BF3DE1A9A3}"/>
          </ac:picMkLst>
        </pc:picChg>
        <pc:picChg chg="add mod">
          <ac:chgData name="Marlene Beer" userId="eb7f24e32e9a1460" providerId="LiveId" clId="{E7EA78FB-D085-4CB9-B4BD-EFC13C2FAB5F}" dt="2023-08-16T14:34:00.032" v="656" actId="1076"/>
          <ac:picMkLst>
            <pc:docMk/>
            <pc:sldMk cId="3645997577" sldId="283"/>
            <ac:picMk id="61" creationId="{72E86982-48CF-1841-C6EF-3C5186478E7C}"/>
          </ac:picMkLst>
        </pc:picChg>
        <pc:picChg chg="add mod">
          <ac:chgData name="Marlene Beer" userId="eb7f24e32e9a1460" providerId="LiveId" clId="{E7EA78FB-D085-4CB9-B4BD-EFC13C2FAB5F}" dt="2023-08-16T14:34:02.247" v="658" actId="1076"/>
          <ac:picMkLst>
            <pc:docMk/>
            <pc:sldMk cId="3645997577" sldId="283"/>
            <ac:picMk id="62" creationId="{0B1A1BF0-4325-1C76-D884-76D4EC273E7D}"/>
          </ac:picMkLst>
        </pc:picChg>
        <pc:picChg chg="add mod">
          <ac:chgData name="Marlene Beer" userId="eb7f24e32e9a1460" providerId="LiveId" clId="{E7EA78FB-D085-4CB9-B4BD-EFC13C2FAB5F}" dt="2023-08-16T14:34:05.256" v="660" actId="1076"/>
          <ac:picMkLst>
            <pc:docMk/>
            <pc:sldMk cId="3645997577" sldId="283"/>
            <ac:picMk id="63" creationId="{539C1539-C590-8EE1-4E39-38CD2B92114E}"/>
          </ac:picMkLst>
        </pc:picChg>
        <pc:picChg chg="add mod">
          <ac:chgData name="Marlene Beer" userId="eb7f24e32e9a1460" providerId="LiveId" clId="{E7EA78FB-D085-4CB9-B4BD-EFC13C2FAB5F}" dt="2023-08-16T14:34:08.364" v="662" actId="1076"/>
          <ac:picMkLst>
            <pc:docMk/>
            <pc:sldMk cId="3645997577" sldId="283"/>
            <ac:picMk id="64" creationId="{CF7BB597-1714-521C-6811-268DA78E740E}"/>
          </ac:picMkLst>
        </pc:picChg>
        <pc:picChg chg="add mod">
          <ac:chgData name="Marlene Beer" userId="eb7f24e32e9a1460" providerId="LiveId" clId="{E7EA78FB-D085-4CB9-B4BD-EFC13C2FAB5F}" dt="2023-08-16T14:34:44.010" v="685" actId="1076"/>
          <ac:picMkLst>
            <pc:docMk/>
            <pc:sldMk cId="3645997577" sldId="283"/>
            <ac:picMk id="65" creationId="{3BC360E7-C40D-E5A7-DED6-05A76DA2D0D1}"/>
          </ac:picMkLst>
        </pc:picChg>
        <pc:picChg chg="add mod">
          <ac:chgData name="Marlene Beer" userId="eb7f24e32e9a1460" providerId="LiveId" clId="{E7EA78FB-D085-4CB9-B4BD-EFC13C2FAB5F}" dt="2023-08-16T14:34:12.306" v="666" actId="1076"/>
          <ac:picMkLst>
            <pc:docMk/>
            <pc:sldMk cId="3645997577" sldId="283"/>
            <ac:picMk id="66" creationId="{07B77F73-AE99-0B1F-7173-6E4C3B818C81}"/>
          </ac:picMkLst>
        </pc:picChg>
        <pc:picChg chg="add mod">
          <ac:chgData name="Marlene Beer" userId="eb7f24e32e9a1460" providerId="LiveId" clId="{E7EA78FB-D085-4CB9-B4BD-EFC13C2FAB5F}" dt="2023-08-16T14:34:15.285" v="668" actId="1076"/>
          <ac:picMkLst>
            <pc:docMk/>
            <pc:sldMk cId="3645997577" sldId="283"/>
            <ac:picMk id="67" creationId="{9C31E0B8-BA6D-6DBE-A56C-21D14D9F2ED5}"/>
          </ac:picMkLst>
        </pc:picChg>
        <pc:picChg chg="add mod">
          <ac:chgData name="Marlene Beer" userId="eb7f24e32e9a1460" providerId="LiveId" clId="{E7EA78FB-D085-4CB9-B4BD-EFC13C2FAB5F}" dt="2023-08-16T14:34:17.427" v="670" actId="1076"/>
          <ac:picMkLst>
            <pc:docMk/>
            <pc:sldMk cId="3645997577" sldId="283"/>
            <ac:picMk id="68" creationId="{BBB8116D-2AD3-44F5-1EF4-A24D18B5A8B7}"/>
          </ac:picMkLst>
        </pc:picChg>
        <pc:picChg chg="add mod">
          <ac:chgData name="Marlene Beer" userId="eb7f24e32e9a1460" providerId="LiveId" clId="{E7EA78FB-D085-4CB9-B4BD-EFC13C2FAB5F}" dt="2023-08-16T14:34:30.686" v="678" actId="1076"/>
          <ac:picMkLst>
            <pc:docMk/>
            <pc:sldMk cId="3645997577" sldId="283"/>
            <ac:picMk id="69" creationId="{0D76E60C-BDEC-94AB-1FB6-B7A8E5C94A53}"/>
          </ac:picMkLst>
        </pc:picChg>
        <pc:picChg chg="add mod">
          <ac:chgData name="Marlene Beer" userId="eb7f24e32e9a1460" providerId="LiveId" clId="{E7EA78FB-D085-4CB9-B4BD-EFC13C2FAB5F}" dt="2023-08-16T14:34:25.634" v="675" actId="1076"/>
          <ac:picMkLst>
            <pc:docMk/>
            <pc:sldMk cId="3645997577" sldId="283"/>
            <ac:picMk id="70" creationId="{F1F2CD18-7636-95E4-9816-3808E61D5E35}"/>
          </ac:picMkLst>
        </pc:picChg>
        <pc:picChg chg="add mod">
          <ac:chgData name="Marlene Beer" userId="eb7f24e32e9a1460" providerId="LiveId" clId="{E7EA78FB-D085-4CB9-B4BD-EFC13C2FAB5F}" dt="2023-08-16T14:34:48.563" v="687" actId="1076"/>
          <ac:picMkLst>
            <pc:docMk/>
            <pc:sldMk cId="3645997577" sldId="283"/>
            <ac:picMk id="71" creationId="{77E97D18-B581-FAA2-BBA8-C29C8F2A9264}"/>
          </ac:picMkLst>
        </pc:picChg>
        <pc:picChg chg="add del mod">
          <ac:chgData name="Marlene Beer" userId="eb7f24e32e9a1460" providerId="LiveId" clId="{E7EA78FB-D085-4CB9-B4BD-EFC13C2FAB5F}" dt="2023-08-16T14:34:53.783" v="690" actId="478"/>
          <ac:picMkLst>
            <pc:docMk/>
            <pc:sldMk cId="3645997577" sldId="283"/>
            <ac:picMk id="72" creationId="{20C4EF0E-27B9-482A-80D2-3AB0EBE86195}"/>
          </ac:picMkLst>
        </pc:picChg>
        <pc:picChg chg="add mod">
          <ac:chgData name="Marlene Beer" userId="eb7f24e32e9a1460" providerId="LiveId" clId="{E7EA78FB-D085-4CB9-B4BD-EFC13C2FAB5F}" dt="2023-08-16T14:35:01.969" v="694" actId="1076"/>
          <ac:picMkLst>
            <pc:docMk/>
            <pc:sldMk cId="3645997577" sldId="283"/>
            <ac:picMk id="73" creationId="{7ADE8E68-77EA-F55D-4450-644547E78FAC}"/>
          </ac:picMkLst>
        </pc:picChg>
        <pc:picChg chg="add mod">
          <ac:chgData name="Marlene Beer" userId="eb7f24e32e9a1460" providerId="LiveId" clId="{E7EA78FB-D085-4CB9-B4BD-EFC13C2FAB5F}" dt="2023-08-16T14:35:10.399" v="697" actId="1076"/>
          <ac:picMkLst>
            <pc:docMk/>
            <pc:sldMk cId="3645997577" sldId="283"/>
            <ac:picMk id="74" creationId="{DD4E6762-78A7-4211-AD0B-C07898661DAA}"/>
          </ac:picMkLst>
        </pc:picChg>
        <pc:picChg chg="add mod">
          <ac:chgData name="Marlene Beer" userId="eb7f24e32e9a1460" providerId="LiveId" clId="{E7EA78FB-D085-4CB9-B4BD-EFC13C2FAB5F}" dt="2023-08-16T14:35:40.750" v="722" actId="1076"/>
          <ac:picMkLst>
            <pc:docMk/>
            <pc:sldMk cId="3645997577" sldId="283"/>
            <ac:picMk id="75" creationId="{1FB29CD0-A5D2-7254-99D3-E1580453BD8C}"/>
          </ac:picMkLst>
        </pc:picChg>
        <pc:picChg chg="add mod">
          <ac:chgData name="Marlene Beer" userId="eb7f24e32e9a1460" providerId="LiveId" clId="{E7EA78FB-D085-4CB9-B4BD-EFC13C2FAB5F}" dt="2023-08-16T14:35:46.725" v="724" actId="1076"/>
          <ac:picMkLst>
            <pc:docMk/>
            <pc:sldMk cId="3645997577" sldId="283"/>
            <ac:picMk id="76" creationId="{5346DE0C-DE77-B707-E24E-7C776264950A}"/>
          </ac:picMkLst>
        </pc:picChg>
      </pc:sldChg>
      <pc:sldChg chg="modSp add del mod ord modTransition">
        <pc:chgData name="Marlene Beer" userId="eb7f24e32e9a1460" providerId="LiveId" clId="{E7EA78FB-D085-4CB9-B4BD-EFC13C2FAB5F}" dt="2023-08-16T20:09:02.200" v="6485" actId="47"/>
        <pc:sldMkLst>
          <pc:docMk/>
          <pc:sldMk cId="1136177190" sldId="284"/>
        </pc:sldMkLst>
        <pc:spChg chg="mod">
          <ac:chgData name="Marlene Beer" userId="eb7f24e32e9a1460" providerId="LiveId" clId="{E7EA78FB-D085-4CB9-B4BD-EFC13C2FAB5F}" dt="2023-08-16T14:43:05.866" v="1182" actId="313"/>
          <ac:spMkLst>
            <pc:docMk/>
            <pc:sldMk cId="1136177190" sldId="284"/>
            <ac:spMk id="5" creationId="{C3FAECE6-31F5-9245-9694-B7B4BED73540}"/>
          </ac:spMkLst>
        </pc:spChg>
        <pc:spChg chg="mod">
          <ac:chgData name="Marlene Beer" userId="eb7f24e32e9a1460" providerId="LiveId" clId="{E7EA78FB-D085-4CB9-B4BD-EFC13C2FAB5F}" dt="2023-08-16T14:46:11.241" v="1361" actId="20577"/>
          <ac:spMkLst>
            <pc:docMk/>
            <pc:sldMk cId="1136177190" sldId="284"/>
            <ac:spMk id="14" creationId="{926FC3D3-B38D-8B41-9C52-D433A5DFD8BD}"/>
          </ac:spMkLst>
        </pc:spChg>
      </pc:sldChg>
      <pc:sldChg chg="new del">
        <pc:chgData name="Marlene Beer" userId="eb7f24e32e9a1460" providerId="LiveId" clId="{E7EA78FB-D085-4CB9-B4BD-EFC13C2FAB5F}" dt="2023-08-16T15:08:18.913" v="2422" actId="680"/>
        <pc:sldMkLst>
          <pc:docMk/>
          <pc:sldMk cId="3056905816" sldId="285"/>
        </pc:sldMkLst>
      </pc:sldChg>
      <pc:sldChg chg="modSp new mod modTransition">
        <pc:chgData name="Marlene Beer" userId="eb7f24e32e9a1460" providerId="LiveId" clId="{E7EA78FB-D085-4CB9-B4BD-EFC13C2FAB5F}" dt="2023-08-16T16:23:07.482" v="3814"/>
        <pc:sldMkLst>
          <pc:docMk/>
          <pc:sldMk cId="3498816851" sldId="285"/>
        </pc:sldMkLst>
        <pc:spChg chg="mod">
          <ac:chgData name="Marlene Beer" userId="eb7f24e32e9a1460" providerId="LiveId" clId="{E7EA78FB-D085-4CB9-B4BD-EFC13C2FAB5F}" dt="2023-08-16T15:51:05.046" v="3209" actId="20577"/>
          <ac:spMkLst>
            <pc:docMk/>
            <pc:sldMk cId="3498816851" sldId="285"/>
            <ac:spMk id="5" creationId="{3ADEE502-A34D-2BDD-7338-D3196C6C80DF}"/>
          </ac:spMkLst>
        </pc:spChg>
      </pc:sldChg>
      <pc:sldChg chg="addSp delSp modSp add del mod ord modTransition">
        <pc:chgData name="Marlene Beer" userId="eb7f24e32e9a1460" providerId="LiveId" clId="{E7EA78FB-D085-4CB9-B4BD-EFC13C2FAB5F}" dt="2023-08-16T19:32:48.290" v="5746" actId="47"/>
        <pc:sldMkLst>
          <pc:docMk/>
          <pc:sldMk cId="2214937362" sldId="286"/>
        </pc:sldMkLst>
        <pc:spChg chg="mod">
          <ac:chgData name="Marlene Beer" userId="eb7f24e32e9a1460" providerId="LiveId" clId="{E7EA78FB-D085-4CB9-B4BD-EFC13C2FAB5F}" dt="2023-08-16T15:14:49.026" v="2747" actId="20577"/>
          <ac:spMkLst>
            <pc:docMk/>
            <pc:sldMk cId="2214937362" sldId="286"/>
            <ac:spMk id="5" creationId="{5AF89634-B23C-3F46-963A-60039426B9CE}"/>
          </ac:spMkLst>
        </pc:spChg>
        <pc:spChg chg="mod">
          <ac:chgData name="Marlene Beer" userId="eb7f24e32e9a1460" providerId="LiveId" clId="{E7EA78FB-D085-4CB9-B4BD-EFC13C2FAB5F}" dt="2023-08-16T15:14:35.281" v="2728" actId="207"/>
          <ac:spMkLst>
            <pc:docMk/>
            <pc:sldMk cId="2214937362" sldId="286"/>
            <ac:spMk id="6" creationId="{F47E48A9-5520-DF25-936C-4407B3030E91}"/>
          </ac:spMkLst>
        </pc:spChg>
        <pc:graphicFrameChg chg="del">
          <ac:chgData name="Marlene Beer" userId="eb7f24e32e9a1460" providerId="LiveId" clId="{E7EA78FB-D085-4CB9-B4BD-EFC13C2FAB5F}" dt="2023-08-16T15:11:20.971" v="2604" actId="478"/>
          <ac:graphicFrameMkLst>
            <pc:docMk/>
            <pc:sldMk cId="2214937362" sldId="286"/>
            <ac:graphicFrameMk id="8" creationId="{8E8EF8AD-5161-9D40-D8B2-92A30800A60A}"/>
          </ac:graphicFrameMkLst>
        </pc:graphicFrameChg>
        <pc:picChg chg="add mod">
          <ac:chgData name="Marlene Beer" userId="eb7f24e32e9a1460" providerId="LiveId" clId="{E7EA78FB-D085-4CB9-B4BD-EFC13C2FAB5F}" dt="2023-08-16T15:19:53.960" v="2851" actId="1076"/>
          <ac:picMkLst>
            <pc:docMk/>
            <pc:sldMk cId="2214937362" sldId="286"/>
            <ac:picMk id="9" creationId="{29919DCA-125E-F68F-4162-BD7CB5769A19}"/>
          </ac:picMkLst>
        </pc:picChg>
      </pc:sldChg>
      <pc:sldChg chg="addSp delSp modSp add mod modTransition modClrScheme modAnim chgLayout">
        <pc:chgData name="Marlene Beer" userId="eb7f24e32e9a1460" providerId="LiveId" clId="{E7EA78FB-D085-4CB9-B4BD-EFC13C2FAB5F}" dt="2023-08-16T20:10:09.098" v="6491" actId="6549"/>
        <pc:sldMkLst>
          <pc:docMk/>
          <pc:sldMk cId="3604578066" sldId="287"/>
        </pc:sldMkLst>
        <pc:spChg chg="mod ord">
          <ac:chgData name="Marlene Beer" userId="eb7f24e32e9a1460" providerId="LiveId" clId="{E7EA78FB-D085-4CB9-B4BD-EFC13C2FAB5F}" dt="2023-08-16T16:33:54.227" v="4371" actId="700"/>
          <ac:spMkLst>
            <pc:docMk/>
            <pc:sldMk cId="3604578066" sldId="287"/>
            <ac:spMk id="2" creationId="{8563D3C1-7A2D-4E4B-9D2C-656E2C952B80}"/>
          </ac:spMkLst>
        </pc:spChg>
        <pc:spChg chg="mod ord">
          <ac:chgData name="Marlene Beer" userId="eb7f24e32e9a1460" providerId="LiveId" clId="{E7EA78FB-D085-4CB9-B4BD-EFC13C2FAB5F}" dt="2023-08-16T16:33:54.227" v="4371" actId="700"/>
          <ac:spMkLst>
            <pc:docMk/>
            <pc:sldMk cId="3604578066" sldId="287"/>
            <ac:spMk id="3" creationId="{74444FC8-EB5D-394F-A613-FF54C8F91899}"/>
          </ac:spMkLst>
        </pc:spChg>
        <pc:spChg chg="mod ord">
          <ac:chgData name="Marlene Beer" userId="eb7f24e32e9a1460" providerId="LiveId" clId="{E7EA78FB-D085-4CB9-B4BD-EFC13C2FAB5F}" dt="2023-08-16T16:33:54.227" v="4371" actId="700"/>
          <ac:spMkLst>
            <pc:docMk/>
            <pc:sldMk cId="3604578066" sldId="287"/>
            <ac:spMk id="4" creationId="{F04F72AA-690A-8946-8036-C7C78264C19E}"/>
          </ac:spMkLst>
        </pc:spChg>
        <pc:spChg chg="mod ord">
          <ac:chgData name="Marlene Beer" userId="eb7f24e32e9a1460" providerId="LiveId" clId="{E7EA78FB-D085-4CB9-B4BD-EFC13C2FAB5F}" dt="2023-08-16T20:10:09.098" v="6491" actId="6549"/>
          <ac:spMkLst>
            <pc:docMk/>
            <pc:sldMk cId="3604578066" sldId="287"/>
            <ac:spMk id="5" creationId="{5AF89634-B23C-3F46-963A-60039426B9CE}"/>
          </ac:spMkLst>
        </pc:spChg>
        <pc:spChg chg="mod ord">
          <ac:chgData name="Marlene Beer" userId="eb7f24e32e9a1460" providerId="LiveId" clId="{E7EA78FB-D085-4CB9-B4BD-EFC13C2FAB5F}" dt="2023-08-16T16:33:54.227" v="4371" actId="700"/>
          <ac:spMkLst>
            <pc:docMk/>
            <pc:sldMk cId="3604578066" sldId="287"/>
            <ac:spMk id="6" creationId="{F47E48A9-5520-DF25-936C-4407B3030E91}"/>
          </ac:spMkLst>
        </pc:spChg>
        <pc:spChg chg="add del mod ord">
          <ac:chgData name="Marlene Beer" userId="eb7f24e32e9a1460" providerId="LiveId" clId="{E7EA78FB-D085-4CB9-B4BD-EFC13C2FAB5F}" dt="2023-08-16T16:34:09.071" v="4374" actId="478"/>
          <ac:spMkLst>
            <pc:docMk/>
            <pc:sldMk cId="3604578066" sldId="287"/>
            <ac:spMk id="8" creationId="{B0BF448C-1B50-1404-F79F-95AAFB12CCD8}"/>
          </ac:spMkLst>
        </pc:spChg>
        <pc:spChg chg="add mod">
          <ac:chgData name="Marlene Beer" userId="eb7f24e32e9a1460" providerId="LiveId" clId="{E7EA78FB-D085-4CB9-B4BD-EFC13C2FAB5F}" dt="2023-08-16T20:00:19.500" v="6368" actId="164"/>
          <ac:spMkLst>
            <pc:docMk/>
            <pc:sldMk cId="3604578066" sldId="287"/>
            <ac:spMk id="10" creationId="{2BF45B9C-0E8E-109E-2226-880FF2CB5947}"/>
          </ac:spMkLst>
        </pc:spChg>
        <pc:spChg chg="add mod">
          <ac:chgData name="Marlene Beer" userId="eb7f24e32e9a1460" providerId="LiveId" clId="{E7EA78FB-D085-4CB9-B4BD-EFC13C2FAB5F}" dt="2023-08-16T20:00:19.500" v="6368" actId="164"/>
          <ac:spMkLst>
            <pc:docMk/>
            <pc:sldMk cId="3604578066" sldId="287"/>
            <ac:spMk id="11" creationId="{66E8A83E-0433-0756-C881-4947FBB9FBBB}"/>
          </ac:spMkLst>
        </pc:spChg>
        <pc:spChg chg="add mod">
          <ac:chgData name="Marlene Beer" userId="eb7f24e32e9a1460" providerId="LiveId" clId="{E7EA78FB-D085-4CB9-B4BD-EFC13C2FAB5F}" dt="2023-08-16T20:00:19.500" v="6368" actId="164"/>
          <ac:spMkLst>
            <pc:docMk/>
            <pc:sldMk cId="3604578066" sldId="287"/>
            <ac:spMk id="12" creationId="{E0709C66-BAE6-9834-9865-8BF3FACCB832}"/>
          </ac:spMkLst>
        </pc:spChg>
        <pc:grpChg chg="add mod">
          <ac:chgData name="Marlene Beer" userId="eb7f24e32e9a1460" providerId="LiveId" clId="{E7EA78FB-D085-4CB9-B4BD-EFC13C2FAB5F}" dt="2023-08-16T20:04:35.696" v="6393" actId="1076"/>
          <ac:grpSpMkLst>
            <pc:docMk/>
            <pc:sldMk cId="3604578066" sldId="287"/>
            <ac:grpSpMk id="13" creationId="{CA2B608C-5AC6-0558-467B-C0535CBD08BE}"/>
          </ac:grpSpMkLst>
        </pc:grpChg>
        <pc:picChg chg="add del">
          <ac:chgData name="Marlene Beer" userId="eb7f24e32e9a1460" providerId="LiveId" clId="{E7EA78FB-D085-4CB9-B4BD-EFC13C2FAB5F}" dt="2023-08-16T15:22:18.988" v="2949" actId="478"/>
          <ac:picMkLst>
            <pc:docMk/>
            <pc:sldMk cId="3604578066" sldId="287"/>
            <ac:picMk id="7" creationId="{78790DDF-16E9-8F76-DC55-BF296F696576}"/>
          </ac:picMkLst>
        </pc:picChg>
        <pc:picChg chg="del">
          <ac:chgData name="Marlene Beer" userId="eb7f24e32e9a1460" providerId="LiveId" clId="{E7EA78FB-D085-4CB9-B4BD-EFC13C2FAB5F}" dt="2023-08-16T15:20:24.098" v="2866" actId="478"/>
          <ac:picMkLst>
            <pc:docMk/>
            <pc:sldMk cId="3604578066" sldId="287"/>
            <ac:picMk id="9" creationId="{29919DCA-125E-F68F-4162-BD7CB5769A19}"/>
          </ac:picMkLst>
        </pc:picChg>
      </pc:sldChg>
      <pc:sldChg chg="add del modTransition">
        <pc:chgData name="Marlene Beer" userId="eb7f24e32e9a1460" providerId="LiveId" clId="{E7EA78FB-D085-4CB9-B4BD-EFC13C2FAB5F}" dt="2023-08-16T16:36:31.275" v="4516" actId="47"/>
        <pc:sldMkLst>
          <pc:docMk/>
          <pc:sldMk cId="1723272373" sldId="288"/>
        </pc:sldMkLst>
      </pc:sldChg>
      <pc:sldChg chg="addSp delSp modSp add mod ord modTransition">
        <pc:chgData name="Marlene Beer" userId="eb7f24e32e9a1460" providerId="LiveId" clId="{E7EA78FB-D085-4CB9-B4BD-EFC13C2FAB5F}" dt="2023-08-16T20:03:30.862" v="6380" actId="1076"/>
        <pc:sldMkLst>
          <pc:docMk/>
          <pc:sldMk cId="1637227908" sldId="289"/>
        </pc:sldMkLst>
        <pc:spChg chg="mod">
          <ac:chgData name="Marlene Beer" userId="eb7f24e32e9a1460" providerId="LiveId" clId="{E7EA78FB-D085-4CB9-B4BD-EFC13C2FAB5F}" dt="2023-08-16T20:02:59.980" v="6374" actId="14100"/>
          <ac:spMkLst>
            <pc:docMk/>
            <pc:sldMk cId="1637227908" sldId="289"/>
            <ac:spMk id="5" creationId="{5AF89634-B23C-3F46-963A-60039426B9CE}"/>
          </ac:spMkLst>
        </pc:spChg>
        <pc:spChg chg="mod">
          <ac:chgData name="Marlene Beer" userId="eb7f24e32e9a1460" providerId="LiveId" clId="{E7EA78FB-D085-4CB9-B4BD-EFC13C2FAB5F}" dt="2023-08-16T20:03:06.241" v="6376" actId="14100"/>
          <ac:spMkLst>
            <pc:docMk/>
            <pc:sldMk cId="1637227908" sldId="289"/>
            <ac:spMk id="9" creationId="{467C8A28-5071-0B14-80D0-64F5D13DC002}"/>
          </ac:spMkLst>
        </pc:spChg>
        <pc:graphicFrameChg chg="del">
          <ac:chgData name="Marlene Beer" userId="eb7f24e32e9a1460" providerId="LiveId" clId="{E7EA78FB-D085-4CB9-B4BD-EFC13C2FAB5F}" dt="2023-08-16T20:02:48.230" v="6370" actId="478"/>
          <ac:graphicFrameMkLst>
            <pc:docMk/>
            <pc:sldMk cId="1637227908" sldId="289"/>
            <ac:graphicFrameMk id="8" creationId="{8E8EF8AD-5161-9D40-D8B2-92A30800A60A}"/>
          </ac:graphicFrameMkLst>
        </pc:graphicFrameChg>
        <pc:graphicFrameChg chg="add mod">
          <ac:chgData name="Marlene Beer" userId="eb7f24e32e9a1460" providerId="LiveId" clId="{E7EA78FB-D085-4CB9-B4BD-EFC13C2FAB5F}" dt="2023-08-16T20:02:53.614" v="6372" actId="1076"/>
          <ac:graphicFrameMkLst>
            <pc:docMk/>
            <pc:sldMk cId="1637227908" sldId="289"/>
            <ac:graphicFrameMk id="11" creationId="{80BF9627-5146-C667-0142-EBF9CFCD9FAE}"/>
          </ac:graphicFrameMkLst>
        </pc:graphicFrameChg>
        <pc:picChg chg="mod">
          <ac:chgData name="Marlene Beer" userId="eb7f24e32e9a1460" providerId="LiveId" clId="{E7EA78FB-D085-4CB9-B4BD-EFC13C2FAB5F}" dt="2023-08-16T20:03:30.862" v="6380" actId="1076"/>
          <ac:picMkLst>
            <pc:docMk/>
            <pc:sldMk cId="1637227908" sldId="289"/>
            <ac:picMk id="10" creationId="{5EEFE690-8EFD-2E4D-A103-1D13BD392171}"/>
          </ac:picMkLst>
        </pc:picChg>
      </pc:sldChg>
      <pc:sldChg chg="addSp delSp modSp add mod ord modTransition delAnim modAnim">
        <pc:chgData name="Marlene Beer" userId="eb7f24e32e9a1460" providerId="LiveId" clId="{E7EA78FB-D085-4CB9-B4BD-EFC13C2FAB5F}" dt="2023-08-16T16:36:21.603" v="4515" actId="14100"/>
        <pc:sldMkLst>
          <pc:docMk/>
          <pc:sldMk cId="1963752608" sldId="290"/>
        </pc:sldMkLst>
        <pc:spChg chg="mod">
          <ac:chgData name="Marlene Beer" userId="eb7f24e32e9a1460" providerId="LiveId" clId="{E7EA78FB-D085-4CB9-B4BD-EFC13C2FAB5F}" dt="2023-08-16T15:54:45.609" v="3380" actId="20577"/>
          <ac:spMkLst>
            <pc:docMk/>
            <pc:sldMk cId="1963752608" sldId="290"/>
            <ac:spMk id="6" creationId="{F47E48A9-5520-DF25-936C-4407B3030E91}"/>
          </ac:spMkLst>
        </pc:spChg>
        <pc:spChg chg="add mod">
          <ac:chgData name="Marlene Beer" userId="eb7f24e32e9a1460" providerId="LiveId" clId="{E7EA78FB-D085-4CB9-B4BD-EFC13C2FAB5F}" dt="2023-08-16T16:36:12.997" v="4511" actId="1076"/>
          <ac:spMkLst>
            <pc:docMk/>
            <pc:sldMk cId="1963752608" sldId="290"/>
            <ac:spMk id="11" creationId="{701B93D7-43D4-0B77-259A-C8C1834753D0}"/>
          </ac:spMkLst>
        </pc:spChg>
        <pc:spChg chg="add mod">
          <ac:chgData name="Marlene Beer" userId="eb7f24e32e9a1460" providerId="LiveId" clId="{E7EA78FB-D085-4CB9-B4BD-EFC13C2FAB5F}" dt="2023-08-16T16:29:33.422" v="4062" actId="1076"/>
          <ac:spMkLst>
            <pc:docMk/>
            <pc:sldMk cId="1963752608" sldId="290"/>
            <ac:spMk id="15" creationId="{112626A4-C660-8D5C-6406-4DD6E3CFE5DF}"/>
          </ac:spMkLst>
        </pc:spChg>
        <pc:spChg chg="add mod">
          <ac:chgData name="Marlene Beer" userId="eb7f24e32e9a1460" providerId="LiveId" clId="{E7EA78FB-D085-4CB9-B4BD-EFC13C2FAB5F}" dt="2023-08-16T16:29:21.465" v="4057" actId="14100"/>
          <ac:spMkLst>
            <pc:docMk/>
            <pc:sldMk cId="1963752608" sldId="290"/>
            <ac:spMk id="16" creationId="{D1F3E72C-67D9-A78A-C6F9-A8EE549C9E9F}"/>
          </ac:spMkLst>
        </pc:spChg>
        <pc:spChg chg="add mod">
          <ac:chgData name="Marlene Beer" userId="eb7f24e32e9a1460" providerId="LiveId" clId="{E7EA78FB-D085-4CB9-B4BD-EFC13C2FAB5F}" dt="2023-08-16T16:28:34.526" v="4051" actId="207"/>
          <ac:spMkLst>
            <pc:docMk/>
            <pc:sldMk cId="1963752608" sldId="290"/>
            <ac:spMk id="17" creationId="{29F7CE90-D507-742D-CD2C-9F78FBEA4346}"/>
          </ac:spMkLst>
        </pc:spChg>
        <pc:spChg chg="add mod">
          <ac:chgData name="Marlene Beer" userId="eb7f24e32e9a1460" providerId="LiveId" clId="{E7EA78FB-D085-4CB9-B4BD-EFC13C2FAB5F}" dt="2023-08-16T16:29:31.934" v="4061" actId="1076"/>
          <ac:spMkLst>
            <pc:docMk/>
            <pc:sldMk cId="1963752608" sldId="290"/>
            <ac:spMk id="18" creationId="{DBE40918-785A-35FE-7E54-693E5D385ABB}"/>
          </ac:spMkLst>
        </pc:spChg>
        <pc:graphicFrameChg chg="del mod modGraphic">
          <ac:chgData name="Marlene Beer" userId="eb7f24e32e9a1460" providerId="LiveId" clId="{E7EA78FB-D085-4CB9-B4BD-EFC13C2FAB5F}" dt="2023-08-16T15:54:34.201" v="3354" actId="478"/>
          <ac:graphicFrameMkLst>
            <pc:docMk/>
            <pc:sldMk cId="1963752608" sldId="290"/>
            <ac:graphicFrameMk id="8" creationId="{8E8EF8AD-5161-9D40-D8B2-92A30800A60A}"/>
          </ac:graphicFrameMkLst>
        </pc:graphicFrameChg>
        <pc:picChg chg="add del mod">
          <ac:chgData name="Marlene Beer" userId="eb7f24e32e9a1460" providerId="LiveId" clId="{E7EA78FB-D085-4CB9-B4BD-EFC13C2FAB5F}" dt="2023-08-16T15:32:50.963" v="3183" actId="478"/>
          <ac:picMkLst>
            <pc:docMk/>
            <pc:sldMk cId="1963752608" sldId="290"/>
            <ac:picMk id="9" creationId="{EA3DAF1E-79A5-D657-4583-48BB1D116E77}"/>
          </ac:picMkLst>
        </pc:picChg>
        <pc:picChg chg="del mod">
          <ac:chgData name="Marlene Beer" userId="eb7f24e32e9a1460" providerId="LiveId" clId="{E7EA78FB-D085-4CB9-B4BD-EFC13C2FAB5F}" dt="2023-08-16T15:33:28.338" v="3188" actId="478"/>
          <ac:picMkLst>
            <pc:docMk/>
            <pc:sldMk cId="1963752608" sldId="290"/>
            <ac:picMk id="10" creationId="{5EEFE690-8EFD-2E4D-A103-1D13BD392171}"/>
          </ac:picMkLst>
        </pc:picChg>
        <pc:picChg chg="mod">
          <ac:chgData name="Marlene Beer" userId="eb7f24e32e9a1460" providerId="LiveId" clId="{E7EA78FB-D085-4CB9-B4BD-EFC13C2FAB5F}" dt="2023-08-16T16:29:14.402" v="4055" actId="1076"/>
          <ac:picMkLst>
            <pc:docMk/>
            <pc:sldMk cId="1963752608" sldId="290"/>
            <ac:picMk id="12" creationId="{766DD532-33E6-7B7D-74EF-97236CF09CDE}"/>
          </ac:picMkLst>
        </pc:picChg>
        <pc:picChg chg="add del mod">
          <ac:chgData name="Marlene Beer" userId="eb7f24e32e9a1460" providerId="LiveId" clId="{E7EA78FB-D085-4CB9-B4BD-EFC13C2FAB5F}" dt="2023-08-16T15:54:38.046" v="3356" actId="478"/>
          <ac:picMkLst>
            <pc:docMk/>
            <pc:sldMk cId="1963752608" sldId="290"/>
            <ac:picMk id="13" creationId="{738799C7-A2D2-9335-9690-A47FBF4D161F}"/>
          </ac:picMkLst>
        </pc:picChg>
        <pc:picChg chg="add del mod">
          <ac:chgData name="Marlene Beer" userId="eb7f24e32e9a1460" providerId="LiveId" clId="{E7EA78FB-D085-4CB9-B4BD-EFC13C2FAB5F}" dt="2023-08-16T15:53:08.094" v="3212" actId="478"/>
          <ac:picMkLst>
            <pc:docMk/>
            <pc:sldMk cId="1963752608" sldId="290"/>
            <ac:picMk id="14" creationId="{BD8765B7-03C0-4B67-3E6D-4E06BA06DF75}"/>
          </ac:picMkLst>
        </pc:picChg>
        <pc:picChg chg="add mod">
          <ac:chgData name="Marlene Beer" userId="eb7f24e32e9a1460" providerId="LiveId" clId="{E7EA78FB-D085-4CB9-B4BD-EFC13C2FAB5F}" dt="2023-08-16T16:36:21.603" v="4515" actId="14100"/>
          <ac:picMkLst>
            <pc:docMk/>
            <pc:sldMk cId="1963752608" sldId="290"/>
            <ac:picMk id="20" creationId="{D7D55AF2-F413-4A7E-A606-1928961C3188}"/>
          </ac:picMkLst>
        </pc:picChg>
      </pc:sldChg>
      <pc:sldChg chg="addSp delSp modSp new mod modTransition modClrScheme delAnim modAnim chgLayout">
        <pc:chgData name="Marlene Beer" userId="eb7f24e32e9a1460" providerId="LiveId" clId="{E7EA78FB-D085-4CB9-B4BD-EFC13C2FAB5F}" dt="2023-08-16T16:23:07.482" v="3814"/>
        <pc:sldMkLst>
          <pc:docMk/>
          <pc:sldMk cId="1009718771" sldId="291"/>
        </pc:sldMkLst>
        <pc:spChg chg="mod ord">
          <ac:chgData name="Marlene Beer" userId="eb7f24e32e9a1460" providerId="LiveId" clId="{E7EA78FB-D085-4CB9-B4BD-EFC13C2FAB5F}" dt="2023-08-16T16:22:01.324" v="3805" actId="700"/>
          <ac:spMkLst>
            <pc:docMk/>
            <pc:sldMk cId="1009718771" sldId="291"/>
            <ac:spMk id="2" creationId="{615F3451-8FF4-3CD7-7788-0B3A921DE0A1}"/>
          </ac:spMkLst>
        </pc:spChg>
        <pc:spChg chg="mod ord">
          <ac:chgData name="Marlene Beer" userId="eb7f24e32e9a1460" providerId="LiveId" clId="{E7EA78FB-D085-4CB9-B4BD-EFC13C2FAB5F}" dt="2023-08-16T16:22:01.324" v="3805" actId="700"/>
          <ac:spMkLst>
            <pc:docMk/>
            <pc:sldMk cId="1009718771" sldId="291"/>
            <ac:spMk id="3" creationId="{A0D8CD9B-B119-0243-3B9E-8C0F6D4C8427}"/>
          </ac:spMkLst>
        </pc:spChg>
        <pc:spChg chg="mod ord">
          <ac:chgData name="Marlene Beer" userId="eb7f24e32e9a1460" providerId="LiveId" clId="{E7EA78FB-D085-4CB9-B4BD-EFC13C2FAB5F}" dt="2023-08-16T16:22:01.324" v="3805" actId="700"/>
          <ac:spMkLst>
            <pc:docMk/>
            <pc:sldMk cId="1009718771" sldId="291"/>
            <ac:spMk id="4" creationId="{7DA3042A-715F-FC57-263E-849C3A38446F}"/>
          </ac:spMkLst>
        </pc:spChg>
        <pc:spChg chg="mod ord">
          <ac:chgData name="Marlene Beer" userId="eb7f24e32e9a1460" providerId="LiveId" clId="{E7EA78FB-D085-4CB9-B4BD-EFC13C2FAB5F}" dt="2023-08-16T16:22:01.324" v="3805" actId="700"/>
          <ac:spMkLst>
            <pc:docMk/>
            <pc:sldMk cId="1009718771" sldId="291"/>
            <ac:spMk id="5" creationId="{39FC5351-A3D1-6F27-E679-835745E9AD47}"/>
          </ac:spMkLst>
        </pc:spChg>
        <pc:spChg chg="del">
          <ac:chgData name="Marlene Beer" userId="eb7f24e32e9a1460" providerId="LiveId" clId="{E7EA78FB-D085-4CB9-B4BD-EFC13C2FAB5F}" dt="2023-08-16T15:58:51.121" v="3513" actId="700"/>
          <ac:spMkLst>
            <pc:docMk/>
            <pc:sldMk cId="1009718771" sldId="291"/>
            <ac:spMk id="6" creationId="{2248596D-7FA7-F1FE-9BC5-FF803AEBFF1F}"/>
          </ac:spMkLst>
        </pc:spChg>
        <pc:spChg chg="add del mod ord">
          <ac:chgData name="Marlene Beer" userId="eb7f24e32e9a1460" providerId="LiveId" clId="{E7EA78FB-D085-4CB9-B4BD-EFC13C2FAB5F}" dt="2023-08-16T16:21:46.622" v="3804" actId="700"/>
          <ac:spMkLst>
            <pc:docMk/>
            <pc:sldMk cId="1009718771" sldId="291"/>
            <ac:spMk id="8" creationId="{BE38D63E-65F0-8B98-E84C-26EF68CE3CA6}"/>
          </ac:spMkLst>
        </pc:spChg>
        <pc:spChg chg="add del mod ord">
          <ac:chgData name="Marlene Beer" userId="eb7f24e32e9a1460" providerId="LiveId" clId="{E7EA78FB-D085-4CB9-B4BD-EFC13C2FAB5F}" dt="2023-08-16T16:22:01.324" v="3805" actId="700"/>
          <ac:spMkLst>
            <pc:docMk/>
            <pc:sldMk cId="1009718771" sldId="291"/>
            <ac:spMk id="11" creationId="{3D72A851-3197-3260-5896-BE23FA7130B5}"/>
          </ac:spMkLst>
        </pc:spChg>
        <pc:spChg chg="add mod ord">
          <ac:chgData name="Marlene Beer" userId="eb7f24e32e9a1460" providerId="LiveId" clId="{E7EA78FB-D085-4CB9-B4BD-EFC13C2FAB5F}" dt="2023-08-16T16:22:01.324" v="3805" actId="700"/>
          <ac:spMkLst>
            <pc:docMk/>
            <pc:sldMk cId="1009718771" sldId="291"/>
            <ac:spMk id="12" creationId="{D41BEAED-ADE8-9915-328E-F570F73660FD}"/>
          </ac:spMkLst>
        </pc:spChg>
        <pc:picChg chg="add del mod">
          <ac:chgData name="Marlene Beer" userId="eb7f24e32e9a1460" providerId="LiveId" clId="{E7EA78FB-D085-4CB9-B4BD-EFC13C2FAB5F}" dt="2023-08-16T15:59:15.761" v="3519" actId="478"/>
          <ac:picMkLst>
            <pc:docMk/>
            <pc:sldMk cId="1009718771" sldId="291"/>
            <ac:picMk id="7" creationId="{294307FB-D199-FA94-3845-B9B05448B049}"/>
          </ac:picMkLst>
        </pc:picChg>
        <pc:picChg chg="add del mod">
          <ac:chgData name="Marlene Beer" userId="eb7f24e32e9a1460" providerId="LiveId" clId="{E7EA78FB-D085-4CB9-B4BD-EFC13C2FAB5F}" dt="2023-08-16T15:59:38.409" v="3523" actId="478"/>
          <ac:picMkLst>
            <pc:docMk/>
            <pc:sldMk cId="1009718771" sldId="291"/>
            <ac:picMk id="9" creationId="{B6EC79D8-EDA3-4049-4A38-997EFC9A870E}"/>
          </ac:picMkLst>
        </pc:picChg>
        <pc:picChg chg="add del mod">
          <ac:chgData name="Marlene Beer" userId="eb7f24e32e9a1460" providerId="LiveId" clId="{E7EA78FB-D085-4CB9-B4BD-EFC13C2FAB5F}" dt="2023-08-16T16:08:17.710" v="3530" actId="21"/>
          <ac:picMkLst>
            <pc:docMk/>
            <pc:sldMk cId="1009718771" sldId="291"/>
            <ac:picMk id="10" creationId="{02E3825E-1237-9343-71ED-D06DF7B12CA6}"/>
          </ac:picMkLst>
        </pc:picChg>
        <pc:picChg chg="add mod">
          <ac:chgData name="Marlene Beer" userId="eb7f24e32e9a1460" providerId="LiveId" clId="{E7EA78FB-D085-4CB9-B4BD-EFC13C2FAB5F}" dt="2023-08-16T16:22:26.597" v="3812" actId="1076"/>
          <ac:picMkLst>
            <pc:docMk/>
            <pc:sldMk cId="1009718771" sldId="291"/>
            <ac:picMk id="13" creationId="{B7C8B2ED-B296-3EA5-C962-C00203C29CDF}"/>
          </ac:picMkLst>
        </pc:picChg>
      </pc:sldChg>
      <pc:sldChg chg="add del">
        <pc:chgData name="Marlene Beer" userId="eb7f24e32e9a1460" providerId="LiveId" clId="{E7EA78FB-D085-4CB9-B4BD-EFC13C2FAB5F}" dt="2023-08-16T16:07:21.660" v="3525" actId="47"/>
        <pc:sldMkLst>
          <pc:docMk/>
          <pc:sldMk cId="2539140419" sldId="292"/>
        </pc:sldMkLst>
      </pc:sldChg>
      <pc:sldChg chg="addSp delSp modSp add mod modTransition modNotesTx">
        <pc:chgData name="Marlene Beer" userId="eb7f24e32e9a1460" providerId="LiveId" clId="{E7EA78FB-D085-4CB9-B4BD-EFC13C2FAB5F}" dt="2023-08-16T16:31:09.089" v="4064" actId="1076"/>
        <pc:sldMkLst>
          <pc:docMk/>
          <pc:sldMk cId="3080176677" sldId="292"/>
        </pc:sldMkLst>
        <pc:spChg chg="mod">
          <ac:chgData name="Marlene Beer" userId="eb7f24e32e9a1460" providerId="LiveId" clId="{E7EA78FB-D085-4CB9-B4BD-EFC13C2FAB5F}" dt="2023-08-16T16:25:28.678" v="3923" actId="20577"/>
          <ac:spMkLst>
            <pc:docMk/>
            <pc:sldMk cId="3080176677" sldId="292"/>
            <ac:spMk id="6" creationId="{F47E48A9-5520-DF25-936C-4407B3030E91}"/>
          </ac:spMkLst>
        </pc:spChg>
        <pc:spChg chg="add mod">
          <ac:chgData name="Marlene Beer" userId="eb7f24e32e9a1460" providerId="LiveId" clId="{E7EA78FB-D085-4CB9-B4BD-EFC13C2FAB5F}" dt="2023-08-16T16:14:14.339" v="3579" actId="207"/>
          <ac:spMkLst>
            <pc:docMk/>
            <pc:sldMk cId="3080176677" sldId="292"/>
            <ac:spMk id="16" creationId="{6C8C1D3C-5324-BA41-5554-2BCF24249A7A}"/>
          </ac:spMkLst>
        </pc:spChg>
        <pc:spChg chg="add mod">
          <ac:chgData name="Marlene Beer" userId="eb7f24e32e9a1460" providerId="LiveId" clId="{E7EA78FB-D085-4CB9-B4BD-EFC13C2FAB5F}" dt="2023-08-16T16:20:18.931" v="3768" actId="255"/>
          <ac:spMkLst>
            <pc:docMk/>
            <pc:sldMk cId="3080176677" sldId="292"/>
            <ac:spMk id="17" creationId="{88A8678E-985A-40DC-87DC-DB4694C67A35}"/>
          </ac:spMkLst>
        </pc:spChg>
        <pc:spChg chg="add mod">
          <ac:chgData name="Marlene Beer" userId="eb7f24e32e9a1460" providerId="LiveId" clId="{E7EA78FB-D085-4CB9-B4BD-EFC13C2FAB5F}" dt="2023-08-16T16:13:01.293" v="3565"/>
          <ac:spMkLst>
            <pc:docMk/>
            <pc:sldMk cId="3080176677" sldId="292"/>
            <ac:spMk id="18" creationId="{9F4784FB-FD3B-99D3-DD6F-B6F3974E6991}"/>
          </ac:spMkLst>
        </pc:spChg>
        <pc:spChg chg="add mod">
          <ac:chgData name="Marlene Beer" userId="eb7f24e32e9a1460" providerId="LiveId" clId="{E7EA78FB-D085-4CB9-B4BD-EFC13C2FAB5F}" dt="2023-08-16T16:13:01.293" v="3565"/>
          <ac:spMkLst>
            <pc:docMk/>
            <pc:sldMk cId="3080176677" sldId="292"/>
            <ac:spMk id="19" creationId="{280EABE3-8713-C771-DC30-969251270049}"/>
          </ac:spMkLst>
        </pc:spChg>
        <pc:spChg chg="add mod">
          <ac:chgData name="Marlene Beer" userId="eb7f24e32e9a1460" providerId="LiveId" clId="{E7EA78FB-D085-4CB9-B4BD-EFC13C2FAB5F}" dt="2023-08-16T16:13:01.293" v="3565"/>
          <ac:spMkLst>
            <pc:docMk/>
            <pc:sldMk cId="3080176677" sldId="292"/>
            <ac:spMk id="20" creationId="{F0F76E10-6EB0-0541-24A8-045C0CAEF578}"/>
          </ac:spMkLst>
        </pc:spChg>
        <pc:spChg chg="add mod">
          <ac:chgData name="Marlene Beer" userId="eb7f24e32e9a1460" providerId="LiveId" clId="{E7EA78FB-D085-4CB9-B4BD-EFC13C2FAB5F}" dt="2023-08-16T16:13:01.293" v="3565"/>
          <ac:spMkLst>
            <pc:docMk/>
            <pc:sldMk cId="3080176677" sldId="292"/>
            <ac:spMk id="21" creationId="{C258F7F0-AC11-FD7D-C27B-852D09EAE0BB}"/>
          </ac:spMkLst>
        </pc:spChg>
        <pc:spChg chg="add mod">
          <ac:chgData name="Marlene Beer" userId="eb7f24e32e9a1460" providerId="LiveId" clId="{E7EA78FB-D085-4CB9-B4BD-EFC13C2FAB5F}" dt="2023-08-16T16:13:01.293" v="3565"/>
          <ac:spMkLst>
            <pc:docMk/>
            <pc:sldMk cId="3080176677" sldId="292"/>
            <ac:spMk id="22" creationId="{727708B8-77DD-8599-8FE1-EEEE28C6E0DC}"/>
          </ac:spMkLst>
        </pc:spChg>
        <pc:spChg chg="add mod">
          <ac:chgData name="Marlene Beer" userId="eb7f24e32e9a1460" providerId="LiveId" clId="{E7EA78FB-D085-4CB9-B4BD-EFC13C2FAB5F}" dt="2023-08-16T16:13:01.293" v="3565"/>
          <ac:spMkLst>
            <pc:docMk/>
            <pc:sldMk cId="3080176677" sldId="292"/>
            <ac:spMk id="23" creationId="{DA55A1FB-B6D7-8EF5-0C26-0C3378439FFC}"/>
          </ac:spMkLst>
        </pc:spChg>
        <pc:spChg chg="add mod">
          <ac:chgData name="Marlene Beer" userId="eb7f24e32e9a1460" providerId="LiveId" clId="{E7EA78FB-D085-4CB9-B4BD-EFC13C2FAB5F}" dt="2023-08-16T16:18:24.551" v="3735" actId="208"/>
          <ac:spMkLst>
            <pc:docMk/>
            <pc:sldMk cId="3080176677" sldId="292"/>
            <ac:spMk id="24" creationId="{AE864AFC-0CFF-061F-63AE-7F18B513842B}"/>
          </ac:spMkLst>
        </pc:spChg>
        <pc:spChg chg="add mod">
          <ac:chgData name="Marlene Beer" userId="eb7f24e32e9a1460" providerId="LiveId" clId="{E7EA78FB-D085-4CB9-B4BD-EFC13C2FAB5F}" dt="2023-08-16T16:19:40.748" v="3761" actId="208"/>
          <ac:spMkLst>
            <pc:docMk/>
            <pc:sldMk cId="3080176677" sldId="292"/>
            <ac:spMk id="25" creationId="{26F9C12A-74CA-E9F3-3A1E-3BEB8572CCA9}"/>
          </ac:spMkLst>
        </pc:spChg>
        <pc:spChg chg="add del">
          <ac:chgData name="Marlene Beer" userId="eb7f24e32e9a1460" providerId="LiveId" clId="{E7EA78FB-D085-4CB9-B4BD-EFC13C2FAB5F}" dt="2023-08-16T16:13:26.942" v="3569" actId="478"/>
          <ac:spMkLst>
            <pc:docMk/>
            <pc:sldMk cId="3080176677" sldId="292"/>
            <ac:spMk id="26" creationId="{F19C7628-4138-2822-99AE-1CC3F542E066}"/>
          </ac:spMkLst>
        </pc:spChg>
        <pc:spChg chg="mod">
          <ac:chgData name="Marlene Beer" userId="eb7f24e32e9a1460" providerId="LiveId" clId="{E7EA78FB-D085-4CB9-B4BD-EFC13C2FAB5F}" dt="2023-08-16T16:15:23.769" v="3609"/>
          <ac:spMkLst>
            <pc:docMk/>
            <pc:sldMk cId="3080176677" sldId="292"/>
            <ac:spMk id="28" creationId="{01216AE3-3A05-EBDC-74F6-143A3D3BED56}"/>
          </ac:spMkLst>
        </pc:spChg>
        <pc:spChg chg="mod">
          <ac:chgData name="Marlene Beer" userId="eb7f24e32e9a1460" providerId="LiveId" clId="{E7EA78FB-D085-4CB9-B4BD-EFC13C2FAB5F}" dt="2023-08-16T16:18:56.804" v="3746" actId="242"/>
          <ac:spMkLst>
            <pc:docMk/>
            <pc:sldMk cId="3080176677" sldId="292"/>
            <ac:spMk id="29" creationId="{299C9A25-C654-439B-4254-2283051DA052}"/>
          </ac:spMkLst>
        </pc:spChg>
        <pc:spChg chg="mod">
          <ac:chgData name="Marlene Beer" userId="eb7f24e32e9a1460" providerId="LiveId" clId="{E7EA78FB-D085-4CB9-B4BD-EFC13C2FAB5F}" dt="2023-08-16T16:15:59.297" v="3633"/>
          <ac:spMkLst>
            <pc:docMk/>
            <pc:sldMk cId="3080176677" sldId="292"/>
            <ac:spMk id="31" creationId="{43BB87C7-5FA7-565E-B506-18602DC0506F}"/>
          </ac:spMkLst>
        </pc:spChg>
        <pc:spChg chg="mod">
          <ac:chgData name="Marlene Beer" userId="eb7f24e32e9a1460" providerId="LiveId" clId="{E7EA78FB-D085-4CB9-B4BD-EFC13C2FAB5F}" dt="2023-08-16T16:16:03.504" v="3652" actId="20577"/>
          <ac:spMkLst>
            <pc:docMk/>
            <pc:sldMk cId="3080176677" sldId="292"/>
            <ac:spMk id="32" creationId="{42F3F627-FAD5-10C7-DE0F-08427E09458D}"/>
          </ac:spMkLst>
        </pc:spChg>
        <pc:spChg chg="mod">
          <ac:chgData name="Marlene Beer" userId="eb7f24e32e9a1460" providerId="LiveId" clId="{E7EA78FB-D085-4CB9-B4BD-EFC13C2FAB5F}" dt="2023-08-16T16:19:35.939" v="3759" actId="208"/>
          <ac:spMkLst>
            <pc:docMk/>
            <pc:sldMk cId="3080176677" sldId="292"/>
            <ac:spMk id="34" creationId="{5B9FB104-74D9-A754-984A-1AC24EB50633}"/>
          </ac:spMkLst>
        </pc:spChg>
        <pc:spChg chg="mod">
          <ac:chgData name="Marlene Beer" userId="eb7f24e32e9a1460" providerId="LiveId" clId="{E7EA78FB-D085-4CB9-B4BD-EFC13C2FAB5F}" dt="2023-08-16T16:19:52.855" v="3765" actId="14100"/>
          <ac:spMkLst>
            <pc:docMk/>
            <pc:sldMk cId="3080176677" sldId="292"/>
            <ac:spMk id="35" creationId="{E172BBCD-0251-5481-305B-9C01C1E34651}"/>
          </ac:spMkLst>
        </pc:spChg>
        <pc:spChg chg="mod">
          <ac:chgData name="Marlene Beer" userId="eb7f24e32e9a1460" providerId="LiveId" clId="{E7EA78FB-D085-4CB9-B4BD-EFC13C2FAB5F}" dt="2023-08-16T16:19:38.938" v="3760" actId="208"/>
          <ac:spMkLst>
            <pc:docMk/>
            <pc:sldMk cId="3080176677" sldId="292"/>
            <ac:spMk id="37" creationId="{604CDF41-AA4F-EF6F-B4E8-518413BF49CF}"/>
          </ac:spMkLst>
        </pc:spChg>
        <pc:spChg chg="mod">
          <ac:chgData name="Marlene Beer" userId="eb7f24e32e9a1460" providerId="LiveId" clId="{E7EA78FB-D085-4CB9-B4BD-EFC13C2FAB5F}" dt="2023-08-16T16:19:48.521" v="3763" actId="14100"/>
          <ac:spMkLst>
            <pc:docMk/>
            <pc:sldMk cId="3080176677" sldId="292"/>
            <ac:spMk id="38" creationId="{84D9617B-F2B7-F4B5-E595-BFE409CD31DC}"/>
          </ac:spMkLst>
        </pc:spChg>
        <pc:grpChg chg="add mod">
          <ac:chgData name="Marlene Beer" userId="eb7f24e32e9a1460" providerId="LiveId" clId="{E7EA78FB-D085-4CB9-B4BD-EFC13C2FAB5F}" dt="2023-08-16T16:20:42.391" v="3779" actId="1037"/>
          <ac:grpSpMkLst>
            <pc:docMk/>
            <pc:sldMk cId="3080176677" sldId="292"/>
            <ac:grpSpMk id="11" creationId="{7580C61E-1363-D09D-87AC-C6FEC4B45F98}"/>
          </ac:grpSpMkLst>
        </pc:grpChg>
        <pc:grpChg chg="add del mod">
          <ac:chgData name="Marlene Beer" userId="eb7f24e32e9a1460" providerId="LiveId" clId="{E7EA78FB-D085-4CB9-B4BD-EFC13C2FAB5F}" dt="2023-08-16T16:19:00.740" v="3747" actId="478"/>
          <ac:grpSpMkLst>
            <pc:docMk/>
            <pc:sldMk cId="3080176677" sldId="292"/>
            <ac:grpSpMk id="12" creationId="{BF5D3197-78C4-A36D-464D-87A366CB961C}"/>
          </ac:grpSpMkLst>
        </pc:grpChg>
        <pc:grpChg chg="add del mod">
          <ac:chgData name="Marlene Beer" userId="eb7f24e32e9a1460" providerId="LiveId" clId="{E7EA78FB-D085-4CB9-B4BD-EFC13C2FAB5F}" dt="2023-08-16T16:14:50.160" v="3587" actId="478"/>
          <ac:grpSpMkLst>
            <pc:docMk/>
            <pc:sldMk cId="3080176677" sldId="292"/>
            <ac:grpSpMk id="13" creationId="{2FA193C7-433C-4E26-CFFA-DAB4A768EE60}"/>
          </ac:grpSpMkLst>
        </pc:grpChg>
        <pc:grpChg chg="add del mod">
          <ac:chgData name="Marlene Beer" userId="eb7f24e32e9a1460" providerId="LiveId" clId="{E7EA78FB-D085-4CB9-B4BD-EFC13C2FAB5F}" dt="2023-08-16T16:14:42.548" v="3584" actId="478"/>
          <ac:grpSpMkLst>
            <pc:docMk/>
            <pc:sldMk cId="3080176677" sldId="292"/>
            <ac:grpSpMk id="14" creationId="{6AFDC707-FC27-D261-E920-1EF41216BD37}"/>
          </ac:grpSpMkLst>
        </pc:grpChg>
        <pc:grpChg chg="add mod">
          <ac:chgData name="Marlene Beer" userId="eb7f24e32e9a1460" providerId="LiveId" clId="{E7EA78FB-D085-4CB9-B4BD-EFC13C2FAB5F}" dt="2023-08-16T16:20:11.659" v="3767" actId="14100"/>
          <ac:grpSpMkLst>
            <pc:docMk/>
            <pc:sldMk cId="3080176677" sldId="292"/>
            <ac:grpSpMk id="15" creationId="{CC27A078-329E-C47C-9D9C-63E29F93D44F}"/>
          </ac:grpSpMkLst>
        </pc:grpChg>
        <pc:grpChg chg="add mod">
          <ac:chgData name="Marlene Beer" userId="eb7f24e32e9a1460" providerId="LiveId" clId="{E7EA78FB-D085-4CB9-B4BD-EFC13C2FAB5F}" dt="2023-08-16T16:20:25.574" v="3769" actId="1076"/>
          <ac:grpSpMkLst>
            <pc:docMk/>
            <pc:sldMk cId="3080176677" sldId="292"/>
            <ac:grpSpMk id="27" creationId="{8B7E9B7A-740A-223B-2208-B773F4C56774}"/>
          </ac:grpSpMkLst>
        </pc:grpChg>
        <pc:grpChg chg="add del mod">
          <ac:chgData name="Marlene Beer" userId="eb7f24e32e9a1460" providerId="LiveId" clId="{E7EA78FB-D085-4CB9-B4BD-EFC13C2FAB5F}" dt="2023-08-16T16:17:35.782" v="3702" actId="478"/>
          <ac:grpSpMkLst>
            <pc:docMk/>
            <pc:sldMk cId="3080176677" sldId="292"/>
            <ac:grpSpMk id="30" creationId="{E54D857A-64F5-5296-27E6-72CBBAD00260}"/>
          </ac:grpSpMkLst>
        </pc:grpChg>
        <pc:grpChg chg="add mod">
          <ac:chgData name="Marlene Beer" userId="eb7f24e32e9a1460" providerId="LiveId" clId="{E7EA78FB-D085-4CB9-B4BD-EFC13C2FAB5F}" dt="2023-08-16T16:20:27.634" v="3770" actId="1076"/>
          <ac:grpSpMkLst>
            <pc:docMk/>
            <pc:sldMk cId="3080176677" sldId="292"/>
            <ac:grpSpMk id="33" creationId="{0AF31D22-A9CA-FED0-AA4C-73383C839334}"/>
          </ac:grpSpMkLst>
        </pc:grpChg>
        <pc:grpChg chg="add mod">
          <ac:chgData name="Marlene Beer" userId="eb7f24e32e9a1460" providerId="LiveId" clId="{E7EA78FB-D085-4CB9-B4BD-EFC13C2FAB5F}" dt="2023-08-16T16:20:33.244" v="3773" actId="1037"/>
          <ac:grpSpMkLst>
            <pc:docMk/>
            <pc:sldMk cId="3080176677" sldId="292"/>
            <ac:grpSpMk id="36" creationId="{AAB85421-1BC2-2853-8652-95E05FC5234D}"/>
          </ac:grpSpMkLst>
        </pc:grpChg>
        <pc:graphicFrameChg chg="del">
          <ac:chgData name="Marlene Beer" userId="eb7f24e32e9a1460" providerId="LiveId" clId="{E7EA78FB-D085-4CB9-B4BD-EFC13C2FAB5F}" dt="2023-08-16T16:13:06.137" v="3567" actId="478"/>
          <ac:graphicFrameMkLst>
            <pc:docMk/>
            <pc:sldMk cId="3080176677" sldId="292"/>
            <ac:graphicFrameMk id="8" creationId="{8E8EF8AD-5161-9D40-D8B2-92A30800A60A}"/>
          </ac:graphicFrameMkLst>
        </pc:graphicFrameChg>
        <pc:picChg chg="add mod ord">
          <ac:chgData name="Marlene Beer" userId="eb7f24e32e9a1460" providerId="LiveId" clId="{E7EA78FB-D085-4CB9-B4BD-EFC13C2FAB5F}" dt="2023-08-16T16:31:09.089" v="4064" actId="1076"/>
          <ac:picMkLst>
            <pc:docMk/>
            <pc:sldMk cId="3080176677" sldId="292"/>
            <ac:picMk id="9" creationId="{1CE99023-3B7E-1FE3-CE27-D03981AC5731}"/>
          </ac:picMkLst>
        </pc:picChg>
        <pc:picChg chg="add mod modCrop">
          <ac:chgData name="Marlene Beer" userId="eb7f24e32e9a1460" providerId="LiveId" clId="{E7EA78FB-D085-4CB9-B4BD-EFC13C2FAB5F}" dt="2023-08-16T16:17:03.028" v="3665" actId="1076"/>
          <ac:picMkLst>
            <pc:docMk/>
            <pc:sldMk cId="3080176677" sldId="292"/>
            <ac:picMk id="10" creationId="{F4CC7625-3137-75FD-CEA4-8EA169014A18}"/>
          </ac:picMkLst>
        </pc:picChg>
      </pc:sldChg>
      <pc:sldChg chg="delSp add mod ord modTransition delAnim">
        <pc:chgData name="Marlene Beer" userId="eb7f24e32e9a1460" providerId="LiveId" clId="{E7EA78FB-D085-4CB9-B4BD-EFC13C2FAB5F}" dt="2023-08-16T16:23:07.482" v="3814"/>
        <pc:sldMkLst>
          <pc:docMk/>
          <pc:sldMk cId="3545321955" sldId="293"/>
        </pc:sldMkLst>
        <pc:picChg chg="del">
          <ac:chgData name="Marlene Beer" userId="eb7f24e32e9a1460" providerId="LiveId" clId="{E7EA78FB-D085-4CB9-B4BD-EFC13C2FAB5F}" dt="2023-08-16T16:22:14.734" v="3809" actId="478"/>
          <ac:picMkLst>
            <pc:docMk/>
            <pc:sldMk cId="3545321955" sldId="293"/>
            <ac:picMk id="13" creationId="{B7C8B2ED-B296-3EA5-C962-C00203C29CDF}"/>
          </ac:picMkLst>
        </pc:picChg>
      </pc:sldChg>
      <pc:sldChg chg="modSp new del mod">
        <pc:chgData name="Marlene Beer" userId="eb7f24e32e9a1460" providerId="LiveId" clId="{E7EA78FB-D085-4CB9-B4BD-EFC13C2FAB5F}" dt="2023-08-16T19:29:46.483" v="5576" actId="47"/>
        <pc:sldMkLst>
          <pc:docMk/>
          <pc:sldMk cId="3789872062" sldId="294"/>
        </pc:sldMkLst>
        <pc:spChg chg="mod">
          <ac:chgData name="Marlene Beer" userId="eb7f24e32e9a1460" providerId="LiveId" clId="{E7EA78FB-D085-4CB9-B4BD-EFC13C2FAB5F}" dt="2023-08-16T17:27:30.248" v="5504"/>
          <ac:spMkLst>
            <pc:docMk/>
            <pc:sldMk cId="3789872062" sldId="294"/>
            <ac:spMk id="6" creationId="{F207CE89-6CA9-EBEB-FC0F-11CCE018C7C7}"/>
          </ac:spMkLst>
        </pc:spChg>
      </pc:sldChg>
      <pc:sldChg chg="addSp delSp modSp new mod ord modClrScheme chgLayout">
        <pc:chgData name="Marlene Beer" userId="eb7f24e32e9a1460" providerId="LiveId" clId="{E7EA78FB-D085-4CB9-B4BD-EFC13C2FAB5F}" dt="2023-08-16T20:08:38.327" v="6484" actId="20577"/>
        <pc:sldMkLst>
          <pc:docMk/>
          <pc:sldMk cId="2161880066" sldId="295"/>
        </pc:sldMkLst>
        <pc:spChg chg="mod ord">
          <ac:chgData name="Marlene Beer" userId="eb7f24e32e9a1460" providerId="LiveId" clId="{E7EA78FB-D085-4CB9-B4BD-EFC13C2FAB5F}" dt="2023-08-16T17:19:40.393" v="4556" actId="700"/>
          <ac:spMkLst>
            <pc:docMk/>
            <pc:sldMk cId="2161880066" sldId="295"/>
            <ac:spMk id="2" creationId="{F8CF6AF8-366A-CEE5-EC2E-61C1CE6BC9A9}"/>
          </ac:spMkLst>
        </pc:spChg>
        <pc:spChg chg="mod ord">
          <ac:chgData name="Marlene Beer" userId="eb7f24e32e9a1460" providerId="LiveId" clId="{E7EA78FB-D085-4CB9-B4BD-EFC13C2FAB5F}" dt="2023-08-16T17:19:40.393" v="4556" actId="700"/>
          <ac:spMkLst>
            <pc:docMk/>
            <pc:sldMk cId="2161880066" sldId="295"/>
            <ac:spMk id="3" creationId="{BD715F42-D579-45BA-A935-EDA2860AA735}"/>
          </ac:spMkLst>
        </pc:spChg>
        <pc:spChg chg="mod ord">
          <ac:chgData name="Marlene Beer" userId="eb7f24e32e9a1460" providerId="LiveId" clId="{E7EA78FB-D085-4CB9-B4BD-EFC13C2FAB5F}" dt="2023-08-16T17:19:40.393" v="4556" actId="700"/>
          <ac:spMkLst>
            <pc:docMk/>
            <pc:sldMk cId="2161880066" sldId="295"/>
            <ac:spMk id="4" creationId="{6C71E602-CC77-BA7A-CAA1-DE89FD63780D}"/>
          </ac:spMkLst>
        </pc:spChg>
        <pc:spChg chg="mod ord">
          <ac:chgData name="Marlene Beer" userId="eb7f24e32e9a1460" providerId="LiveId" clId="{E7EA78FB-D085-4CB9-B4BD-EFC13C2FAB5F}" dt="2023-08-16T20:08:38.327" v="6484" actId="20577"/>
          <ac:spMkLst>
            <pc:docMk/>
            <pc:sldMk cId="2161880066" sldId="295"/>
            <ac:spMk id="5" creationId="{EE957717-0EDA-DD08-55CA-8EC5F5D32297}"/>
          </ac:spMkLst>
        </pc:spChg>
        <pc:spChg chg="mod ord">
          <ac:chgData name="Marlene Beer" userId="eb7f24e32e9a1460" providerId="LiveId" clId="{E7EA78FB-D085-4CB9-B4BD-EFC13C2FAB5F}" dt="2023-08-16T17:20:38.903" v="4665" actId="20577"/>
          <ac:spMkLst>
            <pc:docMk/>
            <pc:sldMk cId="2161880066" sldId="295"/>
            <ac:spMk id="6" creationId="{A4F3D685-4A99-8760-67E3-D563826DA458}"/>
          </ac:spMkLst>
        </pc:spChg>
        <pc:spChg chg="add mod ord">
          <ac:chgData name="Marlene Beer" userId="eb7f24e32e9a1460" providerId="LiveId" clId="{E7EA78FB-D085-4CB9-B4BD-EFC13C2FAB5F}" dt="2023-08-16T19:38:01.469" v="5939" actId="20578"/>
          <ac:spMkLst>
            <pc:docMk/>
            <pc:sldMk cId="2161880066" sldId="295"/>
            <ac:spMk id="8" creationId="{5C761473-8949-47D9-34D1-0BBFD970FA4F}"/>
          </ac:spMkLst>
        </pc:spChg>
        <pc:picChg chg="add del mod">
          <ac:chgData name="Marlene Beer" userId="eb7f24e32e9a1460" providerId="LiveId" clId="{E7EA78FB-D085-4CB9-B4BD-EFC13C2FAB5F}" dt="2023-08-16T17:21:43.139" v="4818" actId="478"/>
          <ac:picMkLst>
            <pc:docMk/>
            <pc:sldMk cId="2161880066" sldId="295"/>
            <ac:picMk id="7" creationId="{C84BB173-73F8-A8F0-515D-6F7E65292C07}"/>
          </ac:picMkLst>
        </pc:picChg>
      </pc:sldChg>
      <pc:sldChg chg="addSp delSp modSp add mod modAnim">
        <pc:chgData name="Marlene Beer" userId="eb7f24e32e9a1460" providerId="LiveId" clId="{E7EA78FB-D085-4CB9-B4BD-EFC13C2FAB5F}" dt="2023-08-16T20:21:18.283" v="6572" actId="1076"/>
        <pc:sldMkLst>
          <pc:docMk/>
          <pc:sldMk cId="1495456858" sldId="296"/>
        </pc:sldMkLst>
        <pc:spChg chg="del mod">
          <ac:chgData name="Marlene Beer" userId="eb7f24e32e9a1460" providerId="LiveId" clId="{E7EA78FB-D085-4CB9-B4BD-EFC13C2FAB5F}" dt="2023-08-16T19:51:05.454" v="6144" actId="478"/>
          <ac:spMkLst>
            <pc:docMk/>
            <pc:sldMk cId="1495456858" sldId="296"/>
            <ac:spMk id="5" creationId="{5AF89634-B23C-3F46-963A-60039426B9CE}"/>
          </ac:spMkLst>
        </pc:spChg>
        <pc:spChg chg="mod">
          <ac:chgData name="Marlene Beer" userId="eb7f24e32e9a1460" providerId="LiveId" clId="{E7EA78FB-D085-4CB9-B4BD-EFC13C2FAB5F}" dt="2023-08-16T19:55:39.177" v="6169" actId="20577"/>
          <ac:spMkLst>
            <pc:docMk/>
            <pc:sldMk cId="1495456858" sldId="296"/>
            <ac:spMk id="6" creationId="{F47E48A9-5520-DF25-936C-4407B3030E91}"/>
          </ac:spMkLst>
        </pc:spChg>
        <pc:spChg chg="add del mod">
          <ac:chgData name="Marlene Beer" userId="eb7f24e32e9a1460" providerId="LiveId" clId="{E7EA78FB-D085-4CB9-B4BD-EFC13C2FAB5F}" dt="2023-08-16T19:52:51.271" v="6153" actId="478"/>
          <ac:spMkLst>
            <pc:docMk/>
            <pc:sldMk cId="1495456858" sldId="296"/>
            <ac:spMk id="8" creationId="{F247A2EC-1D46-7AE6-68D9-D424B8CD1A5B}"/>
          </ac:spMkLst>
        </pc:spChg>
        <pc:spChg chg="add mod">
          <ac:chgData name="Marlene Beer" userId="eb7f24e32e9a1460" providerId="LiveId" clId="{E7EA78FB-D085-4CB9-B4BD-EFC13C2FAB5F}" dt="2023-08-16T20:21:18.283" v="6572" actId="1076"/>
          <ac:spMkLst>
            <pc:docMk/>
            <pc:sldMk cId="1495456858" sldId="296"/>
            <ac:spMk id="30" creationId="{61A8FC28-49AF-E12F-A9D1-3C130F6125DF}"/>
          </ac:spMkLst>
        </pc:spChg>
        <pc:spChg chg="mod">
          <ac:chgData name="Marlene Beer" userId="eb7f24e32e9a1460" providerId="LiveId" clId="{E7EA78FB-D085-4CB9-B4BD-EFC13C2FAB5F}" dt="2023-08-16T19:49:46.188" v="6123" actId="208"/>
          <ac:spMkLst>
            <pc:docMk/>
            <pc:sldMk cId="1495456858" sldId="296"/>
            <ac:spMk id="34" creationId="{5B9FB104-74D9-A754-984A-1AC24EB50633}"/>
          </ac:spMkLst>
        </pc:spChg>
        <pc:spChg chg="mod">
          <ac:chgData name="Marlene Beer" userId="eb7f24e32e9a1460" providerId="LiveId" clId="{E7EA78FB-D085-4CB9-B4BD-EFC13C2FAB5F}" dt="2023-08-16T19:49:53.039" v="6124" actId="207"/>
          <ac:spMkLst>
            <pc:docMk/>
            <pc:sldMk cId="1495456858" sldId="296"/>
            <ac:spMk id="35" creationId="{E172BBCD-0251-5481-305B-9C01C1E34651}"/>
          </ac:spMkLst>
        </pc:spChg>
        <pc:spChg chg="mod">
          <ac:chgData name="Marlene Beer" userId="eb7f24e32e9a1460" providerId="LiveId" clId="{E7EA78FB-D085-4CB9-B4BD-EFC13C2FAB5F}" dt="2023-08-16T19:49:46.188" v="6123" actId="208"/>
          <ac:spMkLst>
            <pc:docMk/>
            <pc:sldMk cId="1495456858" sldId="296"/>
            <ac:spMk id="37" creationId="{604CDF41-AA4F-EF6F-B4E8-518413BF49CF}"/>
          </ac:spMkLst>
        </pc:spChg>
        <pc:spChg chg="mod">
          <ac:chgData name="Marlene Beer" userId="eb7f24e32e9a1460" providerId="LiveId" clId="{E7EA78FB-D085-4CB9-B4BD-EFC13C2FAB5F}" dt="2023-08-16T19:49:55.584" v="6125" actId="207"/>
          <ac:spMkLst>
            <pc:docMk/>
            <pc:sldMk cId="1495456858" sldId="296"/>
            <ac:spMk id="38" creationId="{84D9617B-F2B7-F4B5-E595-BFE409CD31DC}"/>
          </ac:spMkLst>
        </pc:spChg>
        <pc:grpChg chg="add mod">
          <ac:chgData name="Marlene Beer" userId="eb7f24e32e9a1460" providerId="LiveId" clId="{E7EA78FB-D085-4CB9-B4BD-EFC13C2FAB5F}" dt="2023-08-16T19:55:25.928" v="6164" actId="1076"/>
          <ac:grpSpMkLst>
            <pc:docMk/>
            <pc:sldMk cId="1495456858" sldId="296"/>
            <ac:grpSpMk id="12" creationId="{17D467CA-983B-F861-F50F-B38098E7D34A}"/>
          </ac:grpSpMkLst>
        </pc:grpChg>
        <pc:grpChg chg="mod">
          <ac:chgData name="Marlene Beer" userId="eb7f24e32e9a1460" providerId="LiveId" clId="{E7EA78FB-D085-4CB9-B4BD-EFC13C2FAB5F}" dt="2023-08-16T19:49:43.527" v="6122" actId="207"/>
          <ac:grpSpMkLst>
            <pc:docMk/>
            <pc:sldMk cId="1495456858" sldId="296"/>
            <ac:grpSpMk id="33" creationId="{0AF31D22-A9CA-FED0-AA4C-73383C839334}"/>
          </ac:grpSpMkLst>
        </pc:grpChg>
        <pc:grpChg chg="mod">
          <ac:chgData name="Marlene Beer" userId="eb7f24e32e9a1460" providerId="LiveId" clId="{E7EA78FB-D085-4CB9-B4BD-EFC13C2FAB5F}" dt="2023-08-16T19:49:43.527" v="6122" actId="207"/>
          <ac:grpSpMkLst>
            <pc:docMk/>
            <pc:sldMk cId="1495456858" sldId="296"/>
            <ac:grpSpMk id="36" creationId="{AAB85421-1BC2-2853-8652-95E05FC5234D}"/>
          </ac:grpSpMkLst>
        </pc:grpChg>
        <pc:picChg chg="mod modCrop">
          <ac:chgData name="Marlene Beer" userId="eb7f24e32e9a1460" providerId="LiveId" clId="{E7EA78FB-D085-4CB9-B4BD-EFC13C2FAB5F}" dt="2023-08-16T19:52:55.238" v="6154" actId="164"/>
          <ac:picMkLst>
            <pc:docMk/>
            <pc:sldMk cId="1495456858" sldId="296"/>
            <ac:picMk id="9" creationId="{1CE99023-3B7E-1FE3-CE27-D03981AC5731}"/>
          </ac:picMkLst>
        </pc:picChg>
        <pc:picChg chg="mod">
          <ac:chgData name="Marlene Beer" userId="eb7f24e32e9a1460" providerId="LiveId" clId="{E7EA78FB-D085-4CB9-B4BD-EFC13C2FAB5F}" dt="2023-08-16T19:52:55.238" v="6154" actId="164"/>
          <ac:picMkLst>
            <pc:docMk/>
            <pc:sldMk cId="1495456858" sldId="296"/>
            <ac:picMk id="10" creationId="{F4CC7625-3137-75FD-CEA4-8EA169014A18}"/>
          </ac:picMkLst>
        </pc:picChg>
      </pc:sldChg>
      <pc:sldChg chg="new del">
        <pc:chgData name="Marlene Beer" userId="eb7f24e32e9a1460" providerId="LiveId" clId="{E7EA78FB-D085-4CB9-B4BD-EFC13C2FAB5F}" dt="2023-08-16T19:30:15.315" v="5584" actId="47"/>
        <pc:sldMkLst>
          <pc:docMk/>
          <pc:sldMk cId="2365990615" sldId="296"/>
        </pc:sldMkLst>
      </pc:sldChg>
      <pc:sldMasterChg chg="addSp modSp delSldLayout modSldLayout">
        <pc:chgData name="Marlene Beer" userId="eb7f24e32e9a1460" providerId="LiveId" clId="{E7EA78FB-D085-4CB9-B4BD-EFC13C2FAB5F}" dt="2023-08-16T14:09:35.467" v="335" actId="478"/>
        <pc:sldMasterMkLst>
          <pc:docMk/>
          <pc:sldMasterMk cId="3982693145" sldId="2147483648"/>
        </pc:sldMasterMkLst>
        <pc:picChg chg="add mod">
          <ac:chgData name="Marlene Beer" userId="eb7f24e32e9a1460" providerId="LiveId" clId="{E7EA78FB-D085-4CB9-B4BD-EFC13C2FAB5F}" dt="2023-08-16T14:09:29.125" v="333"/>
          <ac:picMkLst>
            <pc:docMk/>
            <pc:sldMasterMk cId="3982693145" sldId="2147483648"/>
            <ac:picMk id="7" creationId="{01B444C3-8222-07E4-30C8-58DFADF8AF4D}"/>
          </ac:picMkLst>
        </pc:picChg>
        <pc:picChg chg="add mod">
          <ac:chgData name="Marlene Beer" userId="eb7f24e32e9a1460" providerId="LiveId" clId="{E7EA78FB-D085-4CB9-B4BD-EFC13C2FAB5F}" dt="2023-08-16T14:09:29.125" v="333"/>
          <ac:picMkLst>
            <pc:docMk/>
            <pc:sldMasterMk cId="3982693145" sldId="2147483648"/>
            <ac:picMk id="8" creationId="{04707020-371E-6BB7-E0D9-74D20F6925FB}"/>
          </ac:picMkLst>
        </pc:picChg>
        <pc:sldLayoutChg chg="addSp delSp modSp mod">
          <pc:chgData name="Marlene Beer" userId="eb7f24e32e9a1460" providerId="LiveId" clId="{E7EA78FB-D085-4CB9-B4BD-EFC13C2FAB5F}" dt="2023-08-16T14:09:35.467" v="335" actId="478"/>
          <pc:sldLayoutMkLst>
            <pc:docMk/>
            <pc:sldMasterMk cId="3982693145" sldId="2147483648"/>
            <pc:sldLayoutMk cId="3784213942" sldId="2147483649"/>
          </pc:sldLayoutMkLst>
          <pc:graphicFrameChg chg="add del mod">
            <ac:chgData name="Marlene Beer" userId="eb7f24e32e9a1460" providerId="LiveId" clId="{E7EA78FB-D085-4CB9-B4BD-EFC13C2FAB5F}" dt="2023-08-16T14:08:46.966" v="324" actId="478"/>
            <ac:graphicFrameMkLst>
              <pc:docMk/>
              <pc:sldMasterMk cId="3982693145" sldId="2147483648"/>
              <pc:sldLayoutMk cId="3784213942" sldId="2147483649"/>
              <ac:graphicFrameMk id="2" creationId="{5D87D734-3D56-54A8-4FF0-C95BC032DFF4}"/>
            </ac:graphicFrameMkLst>
          </pc:graphicFrameChg>
          <pc:picChg chg="add del mod">
            <ac:chgData name="Marlene Beer" userId="eb7f24e32e9a1460" providerId="LiveId" clId="{E7EA78FB-D085-4CB9-B4BD-EFC13C2FAB5F}" dt="2023-08-16T14:09:34.638" v="334" actId="478"/>
            <ac:picMkLst>
              <pc:docMk/>
              <pc:sldMasterMk cId="3982693145" sldId="2147483648"/>
              <pc:sldLayoutMk cId="3784213942" sldId="2147483649"/>
              <ac:picMk id="4" creationId="{F1E40298-44FB-2314-4517-64345789A806}"/>
            </ac:picMkLst>
          </pc:picChg>
          <pc:picChg chg="del">
            <ac:chgData name="Marlene Beer" userId="eb7f24e32e9a1460" providerId="LiveId" clId="{E7EA78FB-D085-4CB9-B4BD-EFC13C2FAB5F}" dt="2023-08-16T14:09:35.467" v="335" actId="478"/>
            <ac:picMkLst>
              <pc:docMk/>
              <pc:sldMasterMk cId="3982693145" sldId="2147483648"/>
              <pc:sldLayoutMk cId="3784213942" sldId="2147483649"/>
              <ac:picMk id="11" creationId="{EE610FBB-82B6-C740-9377-141E12DC3DBE}"/>
            </ac:picMkLst>
          </pc:picChg>
        </pc:sldLayoutChg>
        <pc:sldLayoutChg chg="del">
          <pc:chgData name="Marlene Beer" userId="eb7f24e32e9a1460" providerId="LiveId" clId="{E7EA78FB-D085-4CB9-B4BD-EFC13C2FAB5F}" dt="2023-08-16T14:09:21.280" v="332" actId="2696"/>
          <pc:sldLayoutMkLst>
            <pc:docMk/>
            <pc:sldMasterMk cId="3982693145" sldId="2147483648"/>
            <pc:sldLayoutMk cId="2908711798" sldId="214748366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SRV\HIS%20Ressorts\24_&#214;ffentlichkeitsarbeit\MARKETING%20SCHWEIZER%20HOLZ\Industriekampagne_2023_2024\Konzept_Organisation_Pr&#228;sentationen\HIS_Update_Webinar_MSH_Industrikampagne_15_09_2023\Kennzahlen_MS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3"/>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BD-4D64-8B11-2D1BFDC2F1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BD-4D64-8B11-2D1BFDC2F1D8}"/>
              </c:ext>
            </c:extLst>
          </c:dPt>
          <c:dPt>
            <c:idx val="2"/>
            <c:bubble3D val="0"/>
            <c:explosion val="6"/>
            <c:spPr>
              <a:solidFill>
                <a:schemeClr val="accent3"/>
              </a:solidFill>
              <a:ln w="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BD-4D64-8B11-2D1BFDC2F1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BD-4D64-8B11-2D1BFDC2F1D8}"/>
              </c:ext>
            </c:extLst>
          </c:dPt>
          <c:dPt>
            <c:idx val="4"/>
            <c:bubble3D val="0"/>
            <c:explosion val="7"/>
            <c:spPr>
              <a:solidFill>
                <a:schemeClr val="accent5"/>
              </a:solidFill>
              <a:ln w="2540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BD-4D64-8B11-2D1BFDC2F1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BD-4D64-8B11-2D1BFDC2F1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ABD-4D64-8B11-2D1BFDC2F1D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ABD-4D64-8B11-2D1BFDC2F1D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ABD-4D64-8B11-2D1BFDC2F1D8}"/>
              </c:ext>
            </c:extLst>
          </c:dPt>
          <c:dLbls>
            <c:dLbl>
              <c:idx val="0"/>
              <c:delete val="1"/>
              <c:extLst>
                <c:ext xmlns:c15="http://schemas.microsoft.com/office/drawing/2012/chart" uri="{CE6537A1-D6FC-4f65-9D91-7224C49458BB}"/>
                <c:ext xmlns:c16="http://schemas.microsoft.com/office/drawing/2014/chart" uri="{C3380CC4-5D6E-409C-BE32-E72D297353CC}">
                  <c16:uniqueId val="{00000001-2ABD-4D64-8B11-2D1BFDC2F1D8}"/>
                </c:ext>
              </c:extLst>
            </c:dLbl>
            <c:dLbl>
              <c:idx val="1"/>
              <c:delete val="1"/>
              <c:extLst>
                <c:ext xmlns:c15="http://schemas.microsoft.com/office/drawing/2012/chart" uri="{CE6537A1-D6FC-4f65-9D91-7224C49458BB}"/>
                <c:ext xmlns:c16="http://schemas.microsoft.com/office/drawing/2014/chart" uri="{C3380CC4-5D6E-409C-BE32-E72D297353CC}">
                  <c16:uniqueId val="{00000003-2ABD-4D64-8B11-2D1BFDC2F1D8}"/>
                </c:ext>
              </c:extLst>
            </c:dLbl>
            <c:dLbl>
              <c:idx val="2"/>
              <c:layout>
                <c:manualLayout>
                  <c:x val="-0.17870271186933898"/>
                  <c:y val="-0.10512559413838739"/>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E6CABCA-C479-4135-94F3-9146CCAB0ACE}" type="CATEGORYNAME">
                      <a:rPr lang="en-US" sz="1400" smtClean="0">
                        <a:solidFill>
                          <a:schemeClr val="bg1"/>
                        </a:solidFill>
                        <a:highlight>
                          <a:srgbClr val="000000"/>
                        </a:highlight>
                      </a:rPr>
                      <a:pPr>
                        <a:defRPr>
                          <a:solidFill>
                            <a:schemeClr val="accent1"/>
                          </a:solidFill>
                        </a:defRPr>
                      </a:pPr>
                      <a:t>[RUBRIKENNAME]</a:t>
                    </a:fld>
                    <a:endParaRPr lang="en-US" sz="1400" dirty="0">
                      <a:solidFill>
                        <a:schemeClr val="bg1"/>
                      </a:solidFill>
                      <a:highlight>
                        <a:srgbClr val="000000"/>
                      </a:highlight>
                    </a:endParaRPr>
                  </a:p>
                  <a:p>
                    <a:pPr>
                      <a:defRPr>
                        <a:solidFill>
                          <a:schemeClr val="accent1"/>
                        </a:solidFill>
                      </a:defRPr>
                    </a:pPr>
                    <a:r>
                      <a:rPr lang="en-US" sz="1400" baseline="0" dirty="0">
                        <a:solidFill>
                          <a:schemeClr val="bg1"/>
                        </a:solidFill>
                        <a:highlight>
                          <a:srgbClr val="000000"/>
                        </a:highlight>
                      </a:rPr>
                      <a:t>27.5 %</a:t>
                    </a:r>
                    <a:br>
                      <a:rPr lang="en-US" sz="1400" baseline="0" dirty="0">
                        <a:solidFill>
                          <a:schemeClr val="bg1"/>
                        </a:solidFill>
                        <a:highlight>
                          <a:srgbClr val="000000"/>
                        </a:highlight>
                      </a:rPr>
                    </a:br>
                    <a:r>
                      <a:rPr lang="en-US" sz="1400" baseline="0" dirty="0">
                        <a:solidFill>
                          <a:schemeClr val="bg1"/>
                        </a:solidFill>
                        <a:highlight>
                          <a:srgbClr val="000000"/>
                        </a:highlight>
                      </a:rPr>
                      <a:t> (</a:t>
                    </a:r>
                    <a:fld id="{7A7CEB80-D5C1-436A-9620-60CFDEE8E92B}" type="VALUE">
                      <a:rPr lang="en-US" sz="1400" baseline="0" smtClean="0">
                        <a:solidFill>
                          <a:schemeClr val="bg1"/>
                        </a:solidFill>
                        <a:highlight>
                          <a:srgbClr val="000000"/>
                        </a:highlight>
                      </a:rPr>
                      <a:pPr>
                        <a:defRPr>
                          <a:solidFill>
                            <a:schemeClr val="accent1"/>
                          </a:solidFill>
                        </a:defRPr>
                      </a:pPr>
                      <a:t>[WERT]</a:t>
                    </a:fld>
                    <a:r>
                      <a:rPr lang="en-US" sz="1400" baseline="0" dirty="0">
                        <a:solidFill>
                          <a:schemeClr val="bg1"/>
                        </a:solidFill>
                        <a:highlight>
                          <a:srgbClr val="000000"/>
                        </a:highlight>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layout>
                    <c:manualLayout>
                      <c:w val="0.17932434812232237"/>
                      <c:h val="0.17929849932722361"/>
                    </c:manualLayout>
                  </c15:layout>
                  <c15:dlblFieldTable/>
                  <c15:showDataLabelsRange val="0"/>
                </c:ext>
                <c:ext xmlns:c16="http://schemas.microsoft.com/office/drawing/2014/chart" uri="{C3380CC4-5D6E-409C-BE32-E72D297353CC}">
                  <c16:uniqueId val="{00000005-2ABD-4D64-8B11-2D1BFDC2F1D8}"/>
                </c:ext>
              </c:extLst>
            </c:dLbl>
            <c:dLbl>
              <c:idx val="3"/>
              <c:delete val="1"/>
              <c:extLst>
                <c:ext xmlns:c15="http://schemas.microsoft.com/office/drawing/2012/chart" uri="{CE6537A1-D6FC-4f65-9D91-7224C49458BB}"/>
                <c:ext xmlns:c16="http://schemas.microsoft.com/office/drawing/2014/chart" uri="{C3380CC4-5D6E-409C-BE32-E72D297353CC}">
                  <c16:uniqueId val="{00000007-2ABD-4D64-8B11-2D1BFDC2F1D8}"/>
                </c:ext>
              </c:extLst>
            </c:dLbl>
            <c:dLbl>
              <c:idx val="4"/>
              <c:layout>
                <c:manualLayout>
                  <c:x val="0.11576071168570794"/>
                  <c:y val="-0.1765559819605267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B864BDF-0CFB-4A4C-8048-66B4A768AB2B}" type="CATEGORYNAME">
                      <a:rPr lang="en-US" sz="1400">
                        <a:solidFill>
                          <a:schemeClr val="bg1"/>
                        </a:solidFill>
                        <a:highlight>
                          <a:srgbClr val="000000"/>
                        </a:highlight>
                      </a:rPr>
                      <a:pPr>
                        <a:defRPr>
                          <a:solidFill>
                            <a:schemeClr val="accent1"/>
                          </a:solidFill>
                        </a:defRPr>
                      </a:pPr>
                      <a:t>[RUBRIKENNAME]</a:t>
                    </a:fld>
                    <a:br>
                      <a:rPr lang="en-US" sz="1400" baseline="0" dirty="0">
                        <a:solidFill>
                          <a:schemeClr val="bg1"/>
                        </a:solidFill>
                        <a:highlight>
                          <a:srgbClr val="000000"/>
                        </a:highlight>
                      </a:rPr>
                    </a:br>
                    <a:r>
                      <a:rPr lang="en-US" sz="1400" baseline="0" dirty="0">
                        <a:solidFill>
                          <a:schemeClr val="bg1"/>
                        </a:solidFill>
                        <a:highlight>
                          <a:srgbClr val="000000"/>
                        </a:highlight>
                      </a:rPr>
                      <a:t>21.5 %</a:t>
                    </a:r>
                  </a:p>
                  <a:p>
                    <a:pPr>
                      <a:defRPr>
                        <a:solidFill>
                          <a:schemeClr val="accent1"/>
                        </a:solidFill>
                      </a:defRPr>
                    </a:pPr>
                    <a:r>
                      <a:rPr lang="en-US" sz="1400" baseline="0" dirty="0">
                        <a:solidFill>
                          <a:schemeClr val="bg1"/>
                        </a:solidFill>
                        <a:highlight>
                          <a:srgbClr val="000000"/>
                        </a:highlight>
                      </a:rPr>
                      <a:t>(138)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ABD-4D64-8B11-2D1BFDC2F1D8}"/>
                </c:ext>
              </c:extLst>
            </c:dLbl>
            <c:dLbl>
              <c:idx val="5"/>
              <c:delete val="1"/>
              <c:extLst>
                <c:ext xmlns:c15="http://schemas.microsoft.com/office/drawing/2012/chart" uri="{CE6537A1-D6FC-4f65-9D91-7224C49458BB}"/>
                <c:ext xmlns:c16="http://schemas.microsoft.com/office/drawing/2014/chart" uri="{C3380CC4-5D6E-409C-BE32-E72D297353CC}">
                  <c16:uniqueId val="{0000000B-2ABD-4D64-8B11-2D1BFDC2F1D8}"/>
                </c:ext>
              </c:extLst>
            </c:dLbl>
            <c:dLbl>
              <c:idx val="6"/>
              <c:delete val="1"/>
              <c:extLst>
                <c:ext xmlns:c15="http://schemas.microsoft.com/office/drawing/2012/chart" uri="{CE6537A1-D6FC-4f65-9D91-7224C49458BB}"/>
                <c:ext xmlns:c16="http://schemas.microsoft.com/office/drawing/2014/chart" uri="{C3380CC4-5D6E-409C-BE32-E72D297353CC}">
                  <c16:uniqueId val="{0000000D-2ABD-4D64-8B11-2D1BFDC2F1D8}"/>
                </c:ext>
              </c:extLst>
            </c:dLbl>
            <c:dLbl>
              <c:idx val="7"/>
              <c:delete val="1"/>
              <c:extLst>
                <c:ext xmlns:c15="http://schemas.microsoft.com/office/drawing/2012/chart" uri="{CE6537A1-D6FC-4f65-9D91-7224C49458BB}"/>
                <c:ext xmlns:c16="http://schemas.microsoft.com/office/drawing/2014/chart" uri="{C3380CC4-5D6E-409C-BE32-E72D297353CC}">
                  <c16:uniqueId val="{0000000F-2ABD-4D64-8B11-2D1BFDC2F1D8}"/>
                </c:ext>
              </c:extLst>
            </c:dLbl>
            <c:dLbl>
              <c:idx val="8"/>
              <c:delete val="1"/>
              <c:extLst>
                <c:ext xmlns:c15="http://schemas.microsoft.com/office/drawing/2012/chart" uri="{CE6537A1-D6FC-4f65-9D91-7224C49458BB}"/>
                <c:ext xmlns:c16="http://schemas.microsoft.com/office/drawing/2014/chart" uri="{C3380CC4-5D6E-409C-BE32-E72D297353CC}">
                  <c16:uniqueId val="{00000011-2ABD-4D64-8B11-2D1BFDC2F1D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'Kreisdiagramm %'!$A$1:$A$9</c:f>
              <c:strCache>
                <c:ptCount val="9"/>
                <c:pt idx="0">
                  <c:v>Waldwirtschaft</c:v>
                </c:pt>
                <c:pt idx="1">
                  <c:v>Forstunternehmen, Holztransport</c:v>
                </c:pt>
                <c:pt idx="2">
                  <c:v>Sägereien, Holzwerkstoffwerke</c:v>
                </c:pt>
                <c:pt idx="3">
                  <c:v>Energieholz</c:v>
                </c:pt>
                <c:pt idx="4">
                  <c:v>Holzbau, Zimmerei</c:v>
                </c:pt>
                <c:pt idx="5">
                  <c:v>Schreinereien, Innenausbau</c:v>
                </c:pt>
                <c:pt idx="6">
                  <c:v>Holzwaren: Verpackungen, Paletten usw.</c:v>
                </c:pt>
                <c:pt idx="7">
                  <c:v>Holzhandel, Detailhandel</c:v>
                </c:pt>
                <c:pt idx="8">
                  <c:v>Fachpartner</c:v>
                </c:pt>
              </c:strCache>
            </c:strRef>
          </c:cat>
          <c:val>
            <c:numRef>
              <c:f>'Kreisdiagramm %'!$B$1:$B$9</c:f>
              <c:numCache>
                <c:formatCode>General</c:formatCode>
                <c:ptCount val="9"/>
                <c:pt idx="0">
                  <c:v>28</c:v>
                </c:pt>
                <c:pt idx="1">
                  <c:v>62</c:v>
                </c:pt>
                <c:pt idx="2">
                  <c:v>174</c:v>
                </c:pt>
                <c:pt idx="3">
                  <c:v>25</c:v>
                </c:pt>
                <c:pt idx="4">
                  <c:v>114</c:v>
                </c:pt>
                <c:pt idx="5">
                  <c:v>52</c:v>
                </c:pt>
                <c:pt idx="6">
                  <c:v>45</c:v>
                </c:pt>
                <c:pt idx="7">
                  <c:v>37</c:v>
                </c:pt>
                <c:pt idx="8">
                  <c:v>30</c:v>
                </c:pt>
              </c:numCache>
            </c:numRef>
          </c:val>
          <c:extLst>
            <c:ext xmlns:c16="http://schemas.microsoft.com/office/drawing/2014/chart" uri="{C3380CC4-5D6E-409C-BE32-E72D297353CC}">
              <c16:uniqueId val="{00000012-2ABD-4D64-8B11-2D1BFDC2F1D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9274386428963131"/>
          <c:y val="0.83656951488234432"/>
          <c:w val="0.61161481430937414"/>
          <c:h val="0.11496570885864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2" loCatId="pyramid" qsTypeId="urn:microsoft.com/office/officeart/2005/8/quickstyle/3d4" qsCatId="3D" csTypeId="urn:microsoft.com/office/officeart/2005/8/colors/colorful4" csCatId="colorful" phldr="1"/>
      <dgm:spPr/>
    </dgm:pt>
    <dgm:pt modelId="{602FB936-479A-437C-B809-B2D7349B16ED}">
      <dgm:prSet phldrT="[Text]" custT="1"/>
      <dgm:spPr/>
      <dgm:t>
        <a:bodyPr/>
        <a:lstStyle/>
        <a:p>
          <a:r>
            <a:rPr lang="de-DE" sz="2400" dirty="0"/>
            <a:t>Wissensvermittlung</a:t>
          </a:r>
          <a:br>
            <a:rPr lang="de-DE" sz="2400" dirty="0"/>
          </a:br>
          <a:r>
            <a:rPr lang="de-DE" sz="2400" dirty="0"/>
            <a:t>Auf- und Ausbau </a:t>
          </a:r>
          <a:br>
            <a:rPr lang="de-DE" sz="2400" dirty="0"/>
          </a:br>
          <a:r>
            <a:rPr lang="de-DE" sz="2400" dirty="0"/>
            <a:t>der Bekanntheit</a:t>
          </a:r>
          <a:endParaRPr lang="de-CH" sz="2400"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500" dirty="0"/>
            <a:t>Verhaltensänderung</a:t>
          </a:r>
          <a:endParaRPr lang="de-CH" sz="2500" dirty="0"/>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custT="1"/>
      <dgm:spPr/>
      <dgm:t>
        <a:bodyPr/>
        <a:lstStyle/>
        <a:p>
          <a:r>
            <a:rPr lang="de-CH" sz="2500" dirty="0"/>
            <a:t>Einstellungsänderung</a:t>
          </a:r>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3B98E063-D121-4821-8C61-258D851F7DB4}" type="pres">
      <dgm:prSet presAssocID="{E433AE64-2922-4C04-B625-4EDCC402A16E}" presName="compositeShape" presStyleCnt="0">
        <dgm:presLayoutVars>
          <dgm:dir/>
          <dgm:resizeHandles/>
        </dgm:presLayoutVars>
      </dgm:prSet>
      <dgm:spPr/>
    </dgm:pt>
    <dgm:pt modelId="{691F9D39-2A03-4788-9251-AE26AFCAA564}" type="pres">
      <dgm:prSet presAssocID="{E433AE64-2922-4C04-B625-4EDCC402A16E}" presName="pyramid" presStyleLbl="node1" presStyleIdx="0" presStyleCnt="1"/>
      <dgm:spPr/>
    </dgm:pt>
    <dgm:pt modelId="{763A0D84-EA04-4D93-B690-71B28762F945}" type="pres">
      <dgm:prSet presAssocID="{E433AE64-2922-4C04-B625-4EDCC402A16E}" presName="theList" presStyleCnt="0"/>
      <dgm:spPr/>
    </dgm:pt>
    <dgm:pt modelId="{8EB494E8-EEF8-43AD-A451-2ADBF7698136}" type="pres">
      <dgm:prSet presAssocID="{CA8D742C-69B7-4FEF-8DF8-71DB109B2946}" presName="aNode" presStyleLbl="fgAcc1" presStyleIdx="0" presStyleCnt="3" custScaleX="133112" custLinFactNeighborX="32608" custLinFactNeighborY="-17674">
        <dgm:presLayoutVars>
          <dgm:bulletEnabled val="1"/>
        </dgm:presLayoutVars>
      </dgm:prSet>
      <dgm:spPr/>
    </dgm:pt>
    <dgm:pt modelId="{1706A2FD-BA7C-4ED1-9904-7C1D3D3A38D9}" type="pres">
      <dgm:prSet presAssocID="{CA8D742C-69B7-4FEF-8DF8-71DB109B2946}" presName="aSpace" presStyleCnt="0"/>
      <dgm:spPr/>
    </dgm:pt>
    <dgm:pt modelId="{C4D6EF59-2A3B-4870-9482-5A11EE0F9DB4}" type="pres">
      <dgm:prSet presAssocID="{72A3AAB6-38CE-41A8-9476-C653FFE6001E}" presName="aNode" presStyleLbl="fgAcc1" presStyleIdx="1" presStyleCnt="3" custScaleX="133112" custLinFactNeighborX="32608" custLinFactNeighborY="-17674">
        <dgm:presLayoutVars>
          <dgm:bulletEnabled val="1"/>
        </dgm:presLayoutVars>
      </dgm:prSet>
      <dgm:spPr/>
    </dgm:pt>
    <dgm:pt modelId="{A4C72F49-2711-48F7-9612-7358B5F99E0E}" type="pres">
      <dgm:prSet presAssocID="{72A3AAB6-38CE-41A8-9476-C653FFE6001E}" presName="aSpace" presStyleCnt="0"/>
      <dgm:spPr/>
    </dgm:pt>
    <dgm:pt modelId="{A6D93836-DC70-4CF9-BC16-93CE0CFA5C44}" type="pres">
      <dgm:prSet presAssocID="{602FB936-479A-437C-B809-B2D7349B16ED}" presName="aNode" presStyleLbl="fgAcc1" presStyleIdx="2" presStyleCnt="3" custScaleX="133112" custLinFactNeighborX="32608" custLinFactNeighborY="-17674">
        <dgm:presLayoutVars>
          <dgm:bulletEnabled val="1"/>
        </dgm:presLayoutVars>
      </dgm:prSet>
      <dgm:spPr/>
    </dgm:pt>
    <dgm:pt modelId="{50752A9C-41A5-4ED6-A182-A6F6BA258F6F}" type="pres">
      <dgm:prSet presAssocID="{602FB936-479A-437C-B809-B2D7349B16ED}" presName="aSpace" presStyleCnt="0"/>
      <dgm:spPr/>
    </dgm:pt>
  </dgm:ptLst>
  <dgm:cxnLst>
    <dgm:cxn modelId="{1D6F352B-E515-4BB2-933A-116139D30A10}" type="presOf" srcId="{E433AE64-2922-4C04-B625-4EDCC402A16E}" destId="{3B98E063-D121-4821-8C61-258D851F7DB4}" srcOrd="0" destOrd="0" presId="urn:microsoft.com/office/officeart/2005/8/layout/pyramid2"/>
    <dgm:cxn modelId="{718A9A5D-0BB6-4B33-BA58-F71D188E1D01}" type="presOf" srcId="{CA8D742C-69B7-4FEF-8DF8-71DB109B2946}" destId="{8EB494E8-EEF8-43AD-A451-2ADBF7698136}" srcOrd="0" destOrd="0" presId="urn:microsoft.com/office/officeart/2005/8/layout/pyramid2"/>
    <dgm:cxn modelId="{A483085A-3003-4D11-A8F4-132C6CA62C3A}" srcId="{E433AE64-2922-4C04-B625-4EDCC402A16E}" destId="{602FB936-479A-437C-B809-B2D7349B16ED}" srcOrd="2" destOrd="0" parTransId="{C04C2A64-0EC8-48A0-864B-0B09F5A0E48F}" sibTransId="{C7632D3B-6797-4389-9D1E-775987C3B3F6}"/>
    <dgm:cxn modelId="{D238A1A0-8935-4A17-8913-12C01FA040E4}" type="presOf" srcId="{602FB936-479A-437C-B809-B2D7349B16ED}" destId="{A6D93836-DC70-4CF9-BC16-93CE0CFA5C44}" srcOrd="0" destOrd="0" presId="urn:microsoft.com/office/officeart/2005/8/layout/pyramid2"/>
    <dgm:cxn modelId="{8A8794DE-2C29-405C-8FEA-8F1AE6142269}" type="presOf" srcId="{72A3AAB6-38CE-41A8-9476-C653FFE6001E}" destId="{C4D6EF59-2A3B-4870-9482-5A11EE0F9DB4}" srcOrd="0" destOrd="0" presId="urn:microsoft.com/office/officeart/2005/8/layout/pyramid2"/>
    <dgm:cxn modelId="{E9344AE6-F593-4121-B1C8-7AA90BC210D4}" srcId="{E433AE64-2922-4C04-B625-4EDCC402A16E}" destId="{72A3AAB6-38CE-41A8-9476-C653FFE6001E}" srcOrd="1" destOrd="0" parTransId="{FDD2EAB9-3DCC-4436-BC2E-FA31EAFD5BCE}" sibTransId="{26E47256-73EC-4AB2-B5FD-0E0039E42610}"/>
    <dgm:cxn modelId="{E9607FFE-B4EB-4239-9CE1-0AC0A8B9B0E3}" srcId="{E433AE64-2922-4C04-B625-4EDCC402A16E}" destId="{CA8D742C-69B7-4FEF-8DF8-71DB109B2946}" srcOrd="0" destOrd="0" parTransId="{5CB96BEF-DBAB-4DEE-8364-53D723BCFCA8}" sibTransId="{590CD7E7-B787-4CF1-B3E3-04C9AB32811C}"/>
    <dgm:cxn modelId="{4834E11A-459F-4C8E-B5D0-845F6988A2D2}" type="presParOf" srcId="{3B98E063-D121-4821-8C61-258D851F7DB4}" destId="{691F9D39-2A03-4788-9251-AE26AFCAA564}" srcOrd="0" destOrd="0" presId="urn:microsoft.com/office/officeart/2005/8/layout/pyramid2"/>
    <dgm:cxn modelId="{FCB03DFD-BA1B-40C8-9181-E24E85293DB1}" type="presParOf" srcId="{3B98E063-D121-4821-8C61-258D851F7DB4}" destId="{763A0D84-EA04-4D93-B690-71B28762F945}" srcOrd="1" destOrd="0" presId="urn:microsoft.com/office/officeart/2005/8/layout/pyramid2"/>
    <dgm:cxn modelId="{ACE6AB68-26EF-481C-AF41-7B92CE64B125}" type="presParOf" srcId="{763A0D84-EA04-4D93-B690-71B28762F945}" destId="{8EB494E8-EEF8-43AD-A451-2ADBF7698136}" srcOrd="0" destOrd="0" presId="urn:microsoft.com/office/officeart/2005/8/layout/pyramid2"/>
    <dgm:cxn modelId="{3FA2AAEA-2A5B-4B15-AAC1-C01F2E5717CC}" type="presParOf" srcId="{763A0D84-EA04-4D93-B690-71B28762F945}" destId="{1706A2FD-BA7C-4ED1-9904-7C1D3D3A38D9}" srcOrd="1" destOrd="0" presId="urn:microsoft.com/office/officeart/2005/8/layout/pyramid2"/>
    <dgm:cxn modelId="{DC4C723D-BD1B-4798-9B01-50C60AFF85DC}" type="presParOf" srcId="{763A0D84-EA04-4D93-B690-71B28762F945}" destId="{C4D6EF59-2A3B-4870-9482-5A11EE0F9DB4}" srcOrd="2" destOrd="0" presId="urn:microsoft.com/office/officeart/2005/8/layout/pyramid2"/>
    <dgm:cxn modelId="{E66A6095-A2AC-4830-901E-EFC4C6CE0154}" type="presParOf" srcId="{763A0D84-EA04-4D93-B690-71B28762F945}" destId="{A4C72F49-2711-48F7-9612-7358B5F99E0E}" srcOrd="3" destOrd="0" presId="urn:microsoft.com/office/officeart/2005/8/layout/pyramid2"/>
    <dgm:cxn modelId="{3824F91C-45DB-432C-B387-13CA3A020E93}" type="presParOf" srcId="{763A0D84-EA04-4D93-B690-71B28762F945}" destId="{A6D93836-DC70-4CF9-BC16-93CE0CFA5C44}" srcOrd="4" destOrd="0" presId="urn:microsoft.com/office/officeart/2005/8/layout/pyramid2"/>
    <dgm:cxn modelId="{6A56090D-D8FC-4508-AA2B-8ACF6A008D9B}" type="presParOf" srcId="{763A0D84-EA04-4D93-B690-71B28762F945}" destId="{50752A9C-41A5-4ED6-A182-A6F6BA258F6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F9D39-2A03-4788-9251-AE26AFCAA564}">
      <dsp:nvSpPr>
        <dsp:cNvPr id="0" name=""/>
        <dsp:cNvSpPr/>
      </dsp:nvSpPr>
      <dsp:spPr>
        <a:xfrm>
          <a:off x="683104" y="0"/>
          <a:ext cx="4683899" cy="4683899"/>
        </a:xfrm>
        <a:prstGeom prst="triangl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B494E8-EEF8-43AD-A451-2ADBF7698136}">
      <dsp:nvSpPr>
        <dsp:cNvPr id="0" name=""/>
        <dsp:cNvSpPr/>
      </dsp:nvSpPr>
      <dsp:spPr>
        <a:xfrm>
          <a:off x="3204106" y="446410"/>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500" kern="1200" dirty="0"/>
            <a:t>Verhaltensänderung</a:t>
          </a:r>
          <a:endParaRPr lang="de-CH" sz="2500" kern="1200" dirty="0"/>
        </a:p>
      </dsp:txBody>
      <dsp:txXfrm>
        <a:off x="3258231" y="500535"/>
        <a:ext cx="3944391" cy="1000516"/>
      </dsp:txXfrm>
    </dsp:sp>
    <dsp:sp modelId="{C4D6EF59-2A3B-4870-9482-5A11EE0F9DB4}">
      <dsp:nvSpPr>
        <dsp:cNvPr id="0" name=""/>
        <dsp:cNvSpPr/>
      </dsp:nvSpPr>
      <dsp:spPr>
        <a:xfrm>
          <a:off x="3204106" y="1693773"/>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50000"/>
              <a:lumOff val="2127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CH" sz="2500" kern="1200" dirty="0"/>
            <a:t>Einstellungsänderung</a:t>
          </a:r>
        </a:p>
      </dsp:txBody>
      <dsp:txXfrm>
        <a:off x="3258231" y="1747898"/>
        <a:ext cx="3944391" cy="1000516"/>
      </dsp:txXfrm>
    </dsp:sp>
    <dsp:sp modelId="{A6D93836-DC70-4CF9-BC16-93CE0CFA5C44}">
      <dsp:nvSpPr>
        <dsp:cNvPr id="0" name=""/>
        <dsp:cNvSpPr/>
      </dsp:nvSpPr>
      <dsp:spPr>
        <a:xfrm>
          <a:off x="3204106" y="2941135"/>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100000"/>
              <a:lumOff val="42549"/>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Wissensvermittlung</a:t>
          </a:r>
          <a:br>
            <a:rPr lang="de-DE" sz="2400" kern="1200" dirty="0"/>
          </a:br>
          <a:r>
            <a:rPr lang="de-DE" sz="2400" kern="1200" dirty="0"/>
            <a:t>Auf- und Ausbau </a:t>
          </a:r>
          <a:br>
            <a:rPr lang="de-DE" sz="2400" kern="1200" dirty="0"/>
          </a:br>
          <a:r>
            <a:rPr lang="de-DE" sz="2400" kern="1200" dirty="0"/>
            <a:t>der Bekanntheit</a:t>
          </a:r>
          <a:endParaRPr lang="de-CH" sz="2400" kern="1200" dirty="0"/>
        </a:p>
      </dsp:txBody>
      <dsp:txXfrm>
        <a:off x="3258231" y="2995260"/>
        <a:ext cx="3944391" cy="1000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B8F1E-74D8-3C41-AEDA-B191EC2B4A03}" type="datetimeFigureOut">
              <a:t>19.03.2024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7C366-8B2F-5740-9EF4-33E975BCC68C}" type="slidenum">
              <a:t>‹Nr.›</a:t>
            </a:fld>
            <a:endParaRPr lang="de-CH"/>
          </a:p>
        </p:txBody>
      </p:sp>
    </p:spTree>
    <p:extLst>
      <p:ext uri="{BB962C8B-B14F-4D97-AF65-F5344CB8AC3E}">
        <p14:creationId xmlns:p14="http://schemas.microsoft.com/office/powerpoint/2010/main" val="55841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olz-bois-legno.ch/de/leben-mit-holz/betriebe-anbieter?activeCats=*&amp;searchTerm=&amp;mapZoom=8&amp;mapCenterLat=46.812975164961145&amp;mapCenterLng=8.46225408828125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800" dirty="0">
                <a:effectLst/>
                <a:latin typeface="Calibri" panose="020F0502020204030204" pitchFamily="34" charset="0"/>
                <a:ea typeface="Calibri" panose="020F0502020204030204" pitchFamily="34" charset="0"/>
              </a:rPr>
              <a:t>Guten Abend liebe Anwesende, liebe HIS-Mitglieder. Mein Name ist Björn Ittensohn, ich arbeite seit etwas mehr als einem Jahr auf der HIS-Geschäftsstelle in Bern und bin dort Verantwortlicher für die Kommunikation.</a:t>
            </a:r>
          </a:p>
          <a:p>
            <a:pPr marL="285750" indent="-285750">
              <a:buFont typeface="Arial" panose="020B0604020202020204" pitchFamily="34" charset="0"/>
              <a:buChar char="•"/>
            </a:pPr>
            <a:endParaRPr lang="de-CH"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CH" sz="1800" dirty="0">
                <a:effectLst/>
                <a:latin typeface="Calibri" panose="020F0502020204030204" pitchFamily="34" charset="0"/>
                <a:ea typeface="Calibri" panose="020F0502020204030204" pitchFamily="34" charset="0"/>
              </a:rPr>
              <a:t>Ich bedanke mich als erstes herzlich, dass ich heute an diesem Anlass hier die Gelegenheit bekommen habe, ihnen ein paar Informationen und Neuigkeiten rund um unser Label «Schweizer Holz» zu überbringen. </a:t>
            </a:r>
          </a:p>
          <a:p>
            <a:pPr marL="0" indent="0">
              <a:buFont typeface="Arial" panose="020B0604020202020204" pitchFamily="34" charset="0"/>
              <a:buNone/>
            </a:pPr>
            <a:endParaRPr lang="de-CH"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CH" sz="1800" dirty="0">
                <a:effectLst/>
                <a:latin typeface="Calibri" panose="020F0502020204030204" pitchFamily="34" charset="0"/>
                <a:ea typeface="Calibri" panose="020F0502020204030204" pitchFamily="34" charset="0"/>
              </a:rPr>
              <a:t>Mein Ziel ist es, Ihnen aufzuzeigen, wie sie das Label Schweizer Holz für sich, respektive für Ihr Unternehmen, nutzen können. Sie als </a:t>
            </a:r>
            <a:r>
              <a:rPr lang="de-CH" sz="1800" dirty="0" err="1">
                <a:effectLst/>
                <a:latin typeface="Calibri" panose="020F0502020204030204" pitchFamily="34" charset="0"/>
                <a:ea typeface="Calibri" panose="020F0502020204030204" pitchFamily="34" charset="0"/>
              </a:rPr>
              <a:t>Labelträger</a:t>
            </a:r>
            <a:r>
              <a:rPr lang="de-CH" sz="1800" dirty="0">
                <a:effectLst/>
                <a:latin typeface="Calibri" panose="020F0502020204030204" pitchFamily="34" charset="0"/>
                <a:ea typeface="Calibri" panose="020F0502020204030204" pitchFamily="34" charset="0"/>
              </a:rPr>
              <a:t> spielen nämlich eine entscheidende Rolle bei der Vermarktung des Labels. Warum das so ist, werden wir uns nachher etwas genauer anschauen und wir tauchen zusammen etwas in die Welt vom Marketing und Kommunikation ein.</a:t>
            </a:r>
          </a:p>
        </p:txBody>
      </p:sp>
      <p:sp>
        <p:nvSpPr>
          <p:cNvPr id="4" name="Foliennummernplatzhalter 3"/>
          <p:cNvSpPr>
            <a:spLocks noGrp="1"/>
          </p:cNvSpPr>
          <p:nvPr>
            <p:ph type="sldNum" sz="quarter" idx="5"/>
          </p:nvPr>
        </p:nvSpPr>
        <p:spPr/>
        <p:txBody>
          <a:bodyPr/>
          <a:lstStyle/>
          <a:p>
            <a:fld id="{EF87C366-8B2F-5740-9EF4-33E975BCC68C}" type="slidenum">
              <a:rPr lang="de-CH" smtClean="0"/>
              <a:t>1</a:t>
            </a:fld>
            <a:endParaRPr lang="de-CH"/>
          </a:p>
        </p:txBody>
      </p:sp>
    </p:spTree>
    <p:extLst>
      <p:ext uri="{BB962C8B-B14F-4D97-AF65-F5344CB8AC3E}">
        <p14:creationId xmlns:p14="http://schemas.microsoft.com/office/powerpoint/2010/main" val="205595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rPr>
              <a:t>Dann werden 10 Reportagen zwischen Oktober 2023 und November 2024 abgedruckt. Sie richten sich explizit an die Holzbauer.</a:t>
            </a:r>
            <a:endParaRPr lang="de-CH" sz="10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endParaRPr lang="de-CH" sz="1800" b="0" i="0" u="none" strike="noStrike" dirty="0">
              <a:solidFill>
                <a:srgbClr val="000000"/>
              </a:solidFill>
              <a:effectLst/>
              <a:latin typeface="Arial" panose="020B060402020202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10</a:t>
            </a:fld>
            <a:endParaRPr lang="de-CH"/>
          </a:p>
        </p:txBody>
      </p:sp>
    </p:spTree>
    <p:extLst>
      <p:ext uri="{BB962C8B-B14F-4D97-AF65-F5344CB8AC3E}">
        <p14:creationId xmlns:p14="http://schemas.microsoft.com/office/powerpoint/2010/main" val="114969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dirty="0">
                <a:effectLst/>
                <a:latin typeface="Calibri" panose="020F0502020204030204" pitchFamily="34" charset="0"/>
                <a:ea typeface="Calibri" panose="020F0502020204030204" pitchFamily="34" charset="0"/>
              </a:rPr>
              <a:t>Beim 3. Aktivitätsfeld sind speziell Sie als HIS-Mitglied und </a:t>
            </a:r>
            <a:r>
              <a:rPr lang="de-CH" sz="1200" dirty="0" err="1">
                <a:effectLst/>
                <a:latin typeface="Calibri" panose="020F0502020204030204" pitchFamily="34" charset="0"/>
                <a:ea typeface="Calibri" panose="020F0502020204030204" pitchFamily="34" charset="0"/>
              </a:rPr>
              <a:t>Labelträger</a:t>
            </a:r>
            <a:r>
              <a:rPr lang="de-CH" sz="1200" dirty="0">
                <a:effectLst/>
                <a:latin typeface="Calibri" panose="020F0502020204030204" pitchFamily="34" charset="0"/>
                <a:ea typeface="Calibri" panose="020F0502020204030204" pitchFamily="34" charset="0"/>
              </a:rPr>
              <a:t> angesprochen. Denn Sie spielen als Multiplikatoren eine entscheidende Rolle bei der Bekanntmachung des Labels.</a:t>
            </a:r>
          </a:p>
          <a:p>
            <a:pPr marL="0" indent="0">
              <a:buFont typeface="Arial" panose="020B0604020202020204" pitchFamily="34" charset="0"/>
              <a:buNone/>
            </a:pPr>
            <a:endParaRPr lang="de-CH"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e-CH" sz="1200" dirty="0">
                <a:effectLst/>
                <a:latin typeface="Calibri" panose="020F0502020204030204" pitchFamily="34" charset="0"/>
                <a:ea typeface="Calibri" panose="020F0502020204030204" pitchFamily="34" charset="0"/>
              </a:rPr>
              <a:t>Einerseits haben Sie ein Paket mit Werbemittel von uns bekommen. Andererseits möchten wir die Mitgliederversammlungen der HIS-Regionalgruppen dazu nutzen, ihnen weitere Werkzeuge für die Vermarktung des Labels näher zu bringen.</a:t>
            </a:r>
          </a:p>
          <a:p>
            <a:pPr marL="0" indent="0">
              <a:buFont typeface="Arial" panose="020B0604020202020204" pitchFamily="34" charset="0"/>
              <a:buNone/>
            </a:pPr>
            <a:endParaRPr lang="de-CH"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de-CH"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e-CH" sz="1200" dirty="0">
                <a:effectLst/>
                <a:latin typeface="Calibri" panose="020F0502020204030204" pitchFamily="34" charset="0"/>
                <a:ea typeface="Calibri" panose="020F0502020204030204" pitchFamily="34" charset="0"/>
              </a:rPr>
              <a:t>----</a:t>
            </a:r>
          </a:p>
          <a:p>
            <a:pPr marL="0" indent="0">
              <a:buFont typeface="Arial" panose="020B0604020202020204" pitchFamily="34" charset="0"/>
              <a:buNone/>
            </a:pPr>
            <a:r>
              <a:rPr lang="de-CH" sz="1200" dirty="0">
                <a:effectLst/>
                <a:latin typeface="Calibri" panose="020F0502020204030204" pitchFamily="34" charset="0"/>
                <a:ea typeface="Calibri" panose="020F0502020204030204" pitchFamily="34" charset="0"/>
              </a:rPr>
              <a:t>Marketing Kit:</a:t>
            </a:r>
          </a:p>
          <a:p>
            <a:pPr marL="0" indent="0">
              <a:buFont typeface="Arial" panose="020B0604020202020204" pitchFamily="34" charset="0"/>
              <a:buNone/>
            </a:pPr>
            <a:r>
              <a:rPr lang="de-CH" sz="1200" dirty="0">
                <a:effectLst/>
                <a:latin typeface="Calibri" panose="020F0502020204030204" pitchFamily="34" charset="0"/>
                <a:ea typeface="Calibri" panose="020F0502020204030204" pitchFamily="34" charset="0"/>
              </a:rPr>
              <a:t>Verwenden Sie die Produkte, hinter denen Sie persönlich stehen können.</a:t>
            </a:r>
          </a:p>
          <a:p>
            <a:pPr marL="342900" indent="-342900">
              <a:buFont typeface="Arial" panose="020B0604020202020204" pitchFamily="34" charset="0"/>
              <a:buChar char="•"/>
            </a:pPr>
            <a:endParaRPr lang="de-CH"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e-CH" sz="1200" dirty="0">
                <a:effectLst/>
                <a:latin typeface="Calibri" panose="020F0502020204030204" pitchFamily="34" charset="0"/>
                <a:ea typeface="Calibri" panose="020F0502020204030204" pitchFamily="34" charset="0"/>
              </a:rPr>
              <a:t>Inhalt Marketing Kit:</a:t>
            </a:r>
          </a:p>
          <a:p>
            <a:pPr marL="342900" indent="-342900">
              <a:buFont typeface="Arial" panose="020B0604020202020204" pitchFamily="34" charset="0"/>
              <a:buChar char="•"/>
            </a:pPr>
            <a:r>
              <a:rPr lang="de-CH" sz="1200" dirty="0">
                <a:effectLst/>
                <a:latin typeface="+mj-lt"/>
                <a:ea typeface="Calibri" panose="020F0502020204030204" pitchFamily="34" charset="0"/>
              </a:rPr>
              <a:t>2x Doppelmeter</a:t>
            </a:r>
          </a:p>
          <a:p>
            <a:pPr marL="342900" indent="-342900">
              <a:buFont typeface="Arial" panose="020B0604020202020204" pitchFamily="34" charset="0"/>
              <a:buChar char="•"/>
            </a:pPr>
            <a:r>
              <a:rPr lang="de-CH" sz="1200" dirty="0">
                <a:latin typeface="+mj-lt"/>
                <a:ea typeface="Calibri" panose="020F0502020204030204" pitchFamily="34" charset="0"/>
              </a:rPr>
              <a:t>3x Caps</a:t>
            </a:r>
          </a:p>
          <a:p>
            <a:pPr marL="342900" indent="-342900">
              <a:buFont typeface="Arial" panose="020B0604020202020204" pitchFamily="34" charset="0"/>
              <a:buChar char="•"/>
            </a:pPr>
            <a:r>
              <a:rPr lang="de-CH" sz="1200" dirty="0">
                <a:effectLst/>
                <a:latin typeface="+mj-lt"/>
                <a:ea typeface="Calibri" panose="020F0502020204030204" pitchFamily="34" charset="0"/>
              </a:rPr>
              <a:t>Diverse Kleber-Sets</a:t>
            </a:r>
          </a:p>
          <a:p>
            <a:pPr marL="342900" indent="-342900">
              <a:buFont typeface="Arial" panose="020B0604020202020204" pitchFamily="34" charset="0"/>
              <a:buChar char="•"/>
            </a:pPr>
            <a:r>
              <a:rPr lang="de-CH" sz="1200" dirty="0">
                <a:latin typeface="+mj-lt"/>
                <a:ea typeface="Calibri" panose="020F0502020204030204" pitchFamily="34" charset="0"/>
              </a:rPr>
              <a:t>Verpackungsband</a:t>
            </a:r>
          </a:p>
          <a:p>
            <a:pPr marL="342900" indent="-342900">
              <a:buFont typeface="Arial" panose="020B0604020202020204" pitchFamily="34" charset="0"/>
              <a:buChar char="•"/>
            </a:pPr>
            <a:r>
              <a:rPr lang="de-CH" sz="1200" dirty="0">
                <a:latin typeface="+mj-lt"/>
                <a:ea typeface="Calibri" panose="020F0502020204030204" pitchFamily="34" charset="0"/>
              </a:rPr>
              <a:t>5x A6-Blöcke</a:t>
            </a:r>
          </a:p>
          <a:p>
            <a:pPr marL="342900" indent="-342900">
              <a:buFont typeface="Arial" panose="020B0604020202020204" pitchFamily="34" charset="0"/>
              <a:buChar char="•"/>
            </a:pPr>
            <a:r>
              <a:rPr lang="de-CH" sz="1200" dirty="0">
                <a:latin typeface="+mj-lt"/>
                <a:ea typeface="Calibri" panose="020F0502020204030204" pitchFamily="34" charset="0"/>
              </a:rPr>
              <a:t>Postkarten-Set</a:t>
            </a:r>
          </a:p>
          <a:p>
            <a:pPr marL="342900" indent="-342900">
              <a:buFont typeface="Arial" panose="020B0604020202020204" pitchFamily="34" charset="0"/>
              <a:buChar char="•"/>
            </a:pPr>
            <a:r>
              <a:rPr lang="de-CH" sz="1200" dirty="0">
                <a:latin typeface="+mj-lt"/>
                <a:ea typeface="Calibri" panose="020F0502020204030204" pitchFamily="34" charset="0"/>
              </a:rPr>
              <a:t>Schablone</a:t>
            </a:r>
          </a:p>
          <a:p>
            <a:pPr marL="342900" indent="-342900">
              <a:buFont typeface="Arial" panose="020B0604020202020204" pitchFamily="34" charset="0"/>
              <a:buChar char="•"/>
            </a:pPr>
            <a:r>
              <a:rPr lang="de-CH" sz="1200" dirty="0">
                <a:latin typeface="+mj-lt"/>
                <a:ea typeface="Calibri" panose="020F0502020204030204" pitchFamily="34" charset="0"/>
              </a:rPr>
              <a:t>…</a:t>
            </a:r>
          </a:p>
          <a:p>
            <a:pPr marL="342900" indent="-342900">
              <a:buFont typeface="Arial" panose="020B0604020202020204" pitchFamily="34" charset="0"/>
              <a:buChar char="•"/>
            </a:pPr>
            <a:r>
              <a:rPr lang="de-CH" sz="1200" dirty="0">
                <a:latin typeface="+mj-lt"/>
                <a:ea typeface="Calibri" panose="020F0502020204030204" pitchFamily="34" charset="0"/>
              </a:rPr>
              <a:t>10x Guetzli</a:t>
            </a:r>
          </a:p>
          <a:p>
            <a:endParaRPr lang="de-CH" sz="12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Vorträge:</a:t>
            </a:r>
          </a:p>
          <a:p>
            <a:pPr marL="342900" indent="-342900">
              <a:buFont typeface="Arial" panose="020B0604020202020204" pitchFamily="34" charset="0"/>
              <a:buChar char="•"/>
            </a:pPr>
            <a:r>
              <a:rPr lang="de-CH" sz="1200" dirty="0">
                <a:effectLst/>
                <a:latin typeface="+mj-lt"/>
                <a:ea typeface="Calibri" panose="020F0502020204030204" pitchFamily="34" charset="0"/>
              </a:rPr>
              <a:t>Webinar</a:t>
            </a:r>
          </a:p>
          <a:p>
            <a:pPr marL="342900" indent="-342900">
              <a:buFont typeface="Arial" panose="020B0604020202020204" pitchFamily="34" charset="0"/>
              <a:buChar char="•"/>
            </a:pPr>
            <a:r>
              <a:rPr lang="de-CH" sz="1200" dirty="0">
                <a:effectLst/>
                <a:latin typeface="+mj-lt"/>
                <a:ea typeface="Calibri" panose="020F0502020204030204" pitchFamily="34" charset="0"/>
              </a:rPr>
              <a:t>MVs der HIS Regionalgruppen</a:t>
            </a:r>
            <a:endParaRPr lang="de-CH" sz="1200" dirty="0">
              <a:latin typeface="+mj-lt"/>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11</a:t>
            </a:fld>
            <a:endParaRPr lang="de-CH"/>
          </a:p>
        </p:txBody>
      </p:sp>
    </p:spTree>
    <p:extLst>
      <p:ext uri="{BB962C8B-B14F-4D97-AF65-F5344CB8AC3E}">
        <p14:creationId xmlns:p14="http://schemas.microsoft.com/office/powerpoint/2010/main" val="4283793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Was wollen wir mit Ihrer Hilfe erreichen?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Dieses Modell zeigt, welche drei Kommunikationsziele wir schrittweise erreichen können. Für den Aufbau einer Marke braucht es viel Geduld und Durchhaltewillen.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r>
              <a:rPr lang="de-CH" dirty="0"/>
              <a:t>Als erstes braucht es eine gewisse Bekanntheit. Um bei unseren Kunden und anderen Zielgruppen das Verhalten zu ändern, müssen wir sicherstellen, dass diese uns kennen. Das wir bekannt sind. </a:t>
            </a:r>
          </a:p>
          <a:p>
            <a:endParaRPr lang="de-CH" dirty="0"/>
          </a:p>
          <a:p>
            <a:r>
              <a:rPr lang="de-CH" dirty="0"/>
              <a:t>Als nächstes müssen wir dafür sorgen, dass sie gegenüber dem Label Schweizer Holz eine positive Einstellung haben. Durch das Aufzeigen der Mehrwerte von Schweizer Holz wollen wir ein Bedürfnis wecken. Erst dann kann eine Verhaltensänderung bei der Zielgruppe erreicht werden. </a:t>
            </a:r>
          </a:p>
        </p:txBody>
      </p:sp>
      <p:sp>
        <p:nvSpPr>
          <p:cNvPr id="4" name="Foliennummernplatzhalter 3"/>
          <p:cNvSpPr>
            <a:spLocks noGrp="1"/>
          </p:cNvSpPr>
          <p:nvPr>
            <p:ph type="sldNum" sz="quarter" idx="5"/>
          </p:nvPr>
        </p:nvSpPr>
        <p:spPr/>
        <p:txBody>
          <a:bodyPr/>
          <a:lstStyle/>
          <a:p>
            <a:fld id="{EF87C366-8B2F-5740-9EF4-33E975BCC68C}" type="slidenum">
              <a:rPr lang="de-CH" smtClean="0"/>
              <a:t>12</a:t>
            </a:fld>
            <a:endParaRPr lang="de-CH"/>
          </a:p>
        </p:txBody>
      </p:sp>
    </p:spTree>
    <p:extLst>
      <p:ext uri="{BB962C8B-B14F-4D97-AF65-F5344CB8AC3E}">
        <p14:creationId xmlns:p14="http://schemas.microsoft.com/office/powerpoint/2010/main" val="87963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dargestellt schaut es so aus. </a:t>
            </a:r>
          </a:p>
          <a:p>
            <a:pPr marL="228600" indent="-228600">
              <a:buFont typeface="+mj-lt"/>
              <a:buAutoNum type="arabicPeriod"/>
            </a:pPr>
            <a:r>
              <a:rPr lang="de-DE" dirty="0"/>
              <a:t>Stufe, das Label Schweizer Holz ist unbekannt</a:t>
            </a:r>
          </a:p>
          <a:p>
            <a:pPr marL="228600" indent="-228600">
              <a:buFont typeface="+mj-lt"/>
              <a:buAutoNum type="arabicPeriod"/>
            </a:pPr>
            <a:r>
              <a:rPr lang="de-DE" dirty="0"/>
              <a:t>Stufe, das Label Schweizer Holz ist bekannt</a:t>
            </a:r>
          </a:p>
          <a:p>
            <a:pPr marL="228600" indent="-228600">
              <a:buFont typeface="+mj-lt"/>
              <a:buAutoNum type="arabicPeriod"/>
            </a:pPr>
            <a:r>
              <a:rPr lang="de-DE" dirty="0"/>
              <a:t>Stufe, der Nutzen von Schweizer Holz ist bekannt; </a:t>
            </a:r>
            <a:r>
              <a:rPr lang="de-DE" dirty="0" err="1"/>
              <a:t>erfahrungsgemäss</a:t>
            </a:r>
            <a:r>
              <a:rPr lang="de-DE" dirty="0"/>
              <a:t> kaufen Personen erst dann, wenn sie in der Marke, dem Label oder dem Produkt einen Nutzen sehen. </a:t>
            </a:r>
          </a:p>
          <a:p>
            <a:pPr marL="228600" indent="-228600">
              <a:buFont typeface="+mj-lt"/>
              <a:buAutoNum type="arabicPeriod"/>
            </a:pPr>
            <a:r>
              <a:rPr lang="de-DE" dirty="0"/>
              <a:t>Stufe, die Zielgruppe ist vom Nutzen überzeugt</a:t>
            </a:r>
          </a:p>
          <a:p>
            <a:pPr marL="228600" indent="-228600">
              <a:buFont typeface="+mj-lt"/>
              <a:buAutoNum type="arabicPeriod"/>
            </a:pPr>
            <a:r>
              <a:rPr lang="de-DE" dirty="0"/>
              <a:t>Stufe, das Produkt (in unserem Fall, Holz mit dem Label Schweizer Holz) wird aktiv nachgefragt und gekauft.</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13</a:t>
            </a:fld>
            <a:endParaRPr lang="de-CH"/>
          </a:p>
        </p:txBody>
      </p:sp>
    </p:spTree>
    <p:extLst>
      <p:ext uri="{BB962C8B-B14F-4D97-AF65-F5344CB8AC3E}">
        <p14:creationId xmlns:p14="http://schemas.microsoft.com/office/powerpoint/2010/main" val="385863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Industriekampagne hat sich zum Ziel gesetzt, sie als </a:t>
            </a:r>
            <a:r>
              <a:rPr lang="de-CH" dirty="0" err="1"/>
              <a:t>Labelträger</a:t>
            </a:r>
            <a:r>
              <a:rPr lang="de-CH" dirty="0"/>
              <a:t> bei der Vermarktung zu unterstützen und </a:t>
            </a:r>
          </a:p>
          <a:p>
            <a:r>
              <a:rPr lang="de-CH" dirty="0"/>
              <a:t>mit Ihnen als Botschafter und Multiplikator die Nachfrage nach Schweizer Holz zu erhöhen.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So. Wie aber können Sie konkret mithelfen?</a:t>
            </a:r>
          </a:p>
        </p:txBody>
      </p:sp>
      <p:sp>
        <p:nvSpPr>
          <p:cNvPr id="4" name="Foliennummernplatzhalter 3"/>
          <p:cNvSpPr>
            <a:spLocks noGrp="1"/>
          </p:cNvSpPr>
          <p:nvPr>
            <p:ph type="sldNum" sz="quarter" idx="5"/>
          </p:nvPr>
        </p:nvSpPr>
        <p:spPr/>
        <p:txBody>
          <a:bodyPr/>
          <a:lstStyle/>
          <a:p>
            <a:fld id="{EF87C366-8B2F-5740-9EF4-33E975BCC68C}" type="slidenum">
              <a:rPr lang="de-CH" smtClean="0"/>
              <a:t>14</a:t>
            </a:fld>
            <a:endParaRPr lang="de-CH"/>
          </a:p>
        </p:txBody>
      </p:sp>
    </p:spTree>
    <p:extLst>
      <p:ext uri="{BB962C8B-B14F-4D97-AF65-F5344CB8AC3E}">
        <p14:creationId xmlns:p14="http://schemas.microsoft.com/office/powerpoint/2010/main" val="14248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Label-Träger sind Sie die besten Botschafter von Schweizer Holz. Am einfachsten und besten ist es, Sie integrieren Schweizer Holz in ihre bestehende Kommunikation, z.B. in Broschüren, Preislisten oder Webseiten.</a:t>
            </a:r>
          </a:p>
        </p:txBody>
      </p:sp>
      <p:sp>
        <p:nvSpPr>
          <p:cNvPr id="4" name="Foliennummernplatzhalter 3"/>
          <p:cNvSpPr>
            <a:spLocks noGrp="1"/>
          </p:cNvSpPr>
          <p:nvPr>
            <p:ph type="sldNum" sz="quarter" idx="5"/>
          </p:nvPr>
        </p:nvSpPr>
        <p:spPr/>
        <p:txBody>
          <a:bodyPr/>
          <a:lstStyle/>
          <a:p>
            <a:fld id="{EF87C366-8B2F-5740-9EF4-33E975BCC68C}" type="slidenum">
              <a:rPr lang="de-CH" smtClean="0"/>
              <a:t>15</a:t>
            </a:fld>
            <a:endParaRPr lang="de-CH"/>
          </a:p>
        </p:txBody>
      </p:sp>
    </p:spTree>
    <p:extLst>
      <p:ext uri="{BB962C8B-B14F-4D97-AF65-F5344CB8AC3E}">
        <p14:creationId xmlns:p14="http://schemas.microsoft.com/office/powerpoint/2010/main" val="174933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sehen wir ein Beispiel für die Integration in eine Unternehmens-Webseite.</a:t>
            </a:r>
          </a:p>
          <a:p>
            <a:endParaRPr lang="de-DE" dirty="0"/>
          </a:p>
          <a:p>
            <a:r>
              <a:rPr lang="de-DE" dirty="0"/>
              <a:t>Eine einfache und effiziente </a:t>
            </a:r>
            <a:r>
              <a:rPr lang="de-DE" dirty="0" err="1"/>
              <a:t>Massnahme</a:t>
            </a:r>
            <a:r>
              <a:rPr lang="de-DE" dirty="0"/>
              <a:t> ist auch die Integration des Labels in den E-Mail </a:t>
            </a:r>
            <a:r>
              <a:rPr lang="de-DE" dirty="0" err="1"/>
              <a:t>Footer</a:t>
            </a:r>
            <a:r>
              <a:rPr lang="de-DE" dirty="0"/>
              <a:t>.</a:t>
            </a:r>
          </a:p>
        </p:txBody>
      </p:sp>
      <p:sp>
        <p:nvSpPr>
          <p:cNvPr id="4" name="Foliennummernplatzhalter 3"/>
          <p:cNvSpPr>
            <a:spLocks noGrp="1"/>
          </p:cNvSpPr>
          <p:nvPr>
            <p:ph type="sldNum" sz="quarter" idx="5"/>
          </p:nvPr>
        </p:nvSpPr>
        <p:spPr/>
        <p:txBody>
          <a:bodyPr/>
          <a:lstStyle/>
          <a:p>
            <a:fld id="{EF87C366-8B2F-5740-9EF4-33E975BCC68C}" type="slidenum">
              <a:rPr lang="de-CH" smtClean="0"/>
              <a:t>16</a:t>
            </a:fld>
            <a:endParaRPr lang="de-CH"/>
          </a:p>
        </p:txBody>
      </p:sp>
    </p:spTree>
    <p:extLst>
      <p:ext uri="{BB962C8B-B14F-4D97-AF65-F5344CB8AC3E}">
        <p14:creationId xmlns:p14="http://schemas.microsoft.com/office/powerpoint/2010/main" val="236948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weitere Beispiele für die Anbringen des Logos Schweizer Holz.</a:t>
            </a:r>
          </a:p>
          <a:p>
            <a:r>
              <a:rPr lang="de-DE" dirty="0"/>
              <a:t>Nutzen Sie zum Bespiel auch ihre Fassaden und Flächen entlang von viel befahrenen </a:t>
            </a:r>
            <a:r>
              <a:rPr lang="de-DE" dirty="0" err="1"/>
              <a:t>Strassen</a:t>
            </a:r>
            <a:r>
              <a:rPr lang="de-DE" dirty="0"/>
              <a:t>, zum Beispiel mit dem Anbringen von Blachen.</a:t>
            </a:r>
          </a:p>
        </p:txBody>
      </p:sp>
      <p:sp>
        <p:nvSpPr>
          <p:cNvPr id="4" name="Foliennummernplatzhalter 3"/>
          <p:cNvSpPr>
            <a:spLocks noGrp="1"/>
          </p:cNvSpPr>
          <p:nvPr>
            <p:ph type="sldNum" sz="quarter" idx="5"/>
          </p:nvPr>
        </p:nvSpPr>
        <p:spPr/>
        <p:txBody>
          <a:bodyPr/>
          <a:lstStyle/>
          <a:p>
            <a:fld id="{EF87C366-8B2F-5740-9EF4-33E975BCC68C}" type="slidenum">
              <a:rPr lang="de-CH" smtClean="0"/>
              <a:t>17</a:t>
            </a:fld>
            <a:endParaRPr lang="de-CH"/>
          </a:p>
        </p:txBody>
      </p:sp>
    </p:spTree>
    <p:extLst>
      <p:ext uri="{BB962C8B-B14F-4D97-AF65-F5344CB8AC3E}">
        <p14:creationId xmlns:p14="http://schemas.microsoft.com/office/powerpoint/2010/main" val="345761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hier ist das Login für den Mitgliederbereich von Marketing Schweizer Holz. Als Label-Träger haben Sie Zugang in den Mitglieder-Bereich der Webseite holz-bois-legno.ch.</a:t>
            </a: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18</a:t>
            </a:fld>
            <a:endParaRPr lang="de-CH"/>
          </a:p>
        </p:txBody>
      </p:sp>
    </p:spTree>
    <p:extLst>
      <p:ext uri="{BB962C8B-B14F-4D97-AF65-F5344CB8AC3E}">
        <p14:creationId xmlns:p14="http://schemas.microsoft.com/office/powerpoint/2010/main" val="164922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BACE-2369-D84E-1E7C-AC223E379C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BBA888-53EF-B864-4F57-DA595CEDA5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2AF8E3-64A6-7136-A10B-69D6F2784AA5}"/>
              </a:ext>
            </a:extLst>
          </p:cNvPr>
          <p:cNvSpPr>
            <a:spLocks noGrp="1"/>
          </p:cNvSpPr>
          <p:nvPr>
            <p:ph type="body" idx="1"/>
          </p:nvPr>
        </p:nvSpPr>
        <p:spPr/>
        <p:txBody>
          <a:bodyPr/>
          <a:lstStyle/>
          <a:p>
            <a:r>
              <a:rPr lang="de-CH" dirty="0"/>
              <a:t>Sie finden in diesem Mitglieder-Portal diverse Services und Inhalte, die Ihnen helfen, Schweizer Holz in Ihre eigene Kommunikation zu integrieren. Sie können auch Werbemittel bestellen. Die meisten Artikel, die Sie im Marketing-Kit erhalten haben können Sie im Shop nachbestellen.</a:t>
            </a:r>
          </a:p>
          <a:p>
            <a:endParaRPr lang="de-CH" dirty="0"/>
          </a:p>
        </p:txBody>
      </p:sp>
      <p:sp>
        <p:nvSpPr>
          <p:cNvPr id="4" name="Foliennummernplatzhalter 3">
            <a:extLst>
              <a:ext uri="{FF2B5EF4-FFF2-40B4-BE49-F238E27FC236}">
                <a16:creationId xmlns:a16="http://schemas.microsoft.com/office/drawing/2014/main" id="{CE359245-A610-F561-4CCF-7D0062F2C8F1}"/>
              </a:ext>
            </a:extLst>
          </p:cNvPr>
          <p:cNvSpPr>
            <a:spLocks noGrp="1"/>
          </p:cNvSpPr>
          <p:nvPr>
            <p:ph type="sldNum" sz="quarter" idx="5"/>
          </p:nvPr>
        </p:nvSpPr>
        <p:spPr/>
        <p:txBody>
          <a:bodyPr/>
          <a:lstStyle/>
          <a:p>
            <a:fld id="{EF87C366-8B2F-5740-9EF4-33E975BCC68C}" type="slidenum">
              <a:rPr lang="de-CH" smtClean="0"/>
              <a:t>19</a:t>
            </a:fld>
            <a:endParaRPr lang="de-CH"/>
          </a:p>
        </p:txBody>
      </p:sp>
    </p:spTree>
    <p:extLst>
      <p:ext uri="{BB962C8B-B14F-4D97-AF65-F5344CB8AC3E}">
        <p14:creationId xmlns:p14="http://schemas.microsoft.com/office/powerpoint/2010/main" val="336085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kurz zusammengefasst, auf welche Themen wir heute Abend auf etwas genauer eingehen:</a:t>
            </a:r>
          </a:p>
          <a:p>
            <a:r>
              <a:rPr lang="de-CH" dirty="0"/>
              <a:t>1. / 2. / 3. / 4. / 5.</a:t>
            </a:r>
          </a:p>
          <a:p>
            <a:endParaRPr lang="de-CH" dirty="0"/>
          </a:p>
          <a:p>
            <a:r>
              <a:rPr lang="de-CH" dirty="0"/>
              <a:t>Wir haben am Ende des Vortrags und beim Apéro im Anschluss sicher noch Zeit für Fragen oder um etwas zu vertiefen.</a:t>
            </a:r>
          </a:p>
        </p:txBody>
      </p:sp>
      <p:sp>
        <p:nvSpPr>
          <p:cNvPr id="4" name="Foliennummernplatzhalter 3"/>
          <p:cNvSpPr>
            <a:spLocks noGrp="1"/>
          </p:cNvSpPr>
          <p:nvPr>
            <p:ph type="sldNum" sz="quarter" idx="5"/>
          </p:nvPr>
        </p:nvSpPr>
        <p:spPr/>
        <p:txBody>
          <a:bodyPr/>
          <a:lstStyle/>
          <a:p>
            <a:fld id="{EF87C366-8B2F-5740-9EF4-33E975BCC68C}" type="slidenum">
              <a:rPr lang="de-CH" smtClean="0"/>
              <a:t>2</a:t>
            </a:fld>
            <a:endParaRPr lang="de-CH"/>
          </a:p>
        </p:txBody>
      </p:sp>
    </p:spTree>
    <p:extLst>
      <p:ext uri="{BB962C8B-B14F-4D97-AF65-F5344CB8AC3E}">
        <p14:creationId xmlns:p14="http://schemas.microsoft.com/office/powerpoint/2010/main" val="39248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B193-C2DE-4B57-39AF-AD02D3AA75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3F9AA5-FE49-4938-CBFB-E8E1949B40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337440-6D76-8BD7-63AF-7C50A919697D}"/>
              </a:ext>
            </a:extLst>
          </p:cNvPr>
          <p:cNvSpPr>
            <a:spLocks noGrp="1"/>
          </p:cNvSpPr>
          <p:nvPr>
            <p:ph type="body" idx="1"/>
          </p:nvPr>
        </p:nvSpPr>
        <p:spPr/>
        <p:txBody>
          <a:bodyPr/>
          <a:lstStyle/>
          <a:p>
            <a:r>
              <a:rPr lang="de-CH" dirty="0"/>
              <a:t>Ebenfalls in diesem Mitglieder-Portal finden Sie den sogenannten Logogenerator, den ich wirklich genial gemacht. Sie können per Klick verschiedene Parameter wie Farbe, Sprache, Claim, Grösse eingeben und gleich im gewünschten Dateiformat das Logo herunterladen. Sogar Ihre Lignum-ID kann integriert werden.</a:t>
            </a:r>
          </a:p>
          <a:p>
            <a:endParaRPr lang="de-CH" dirty="0"/>
          </a:p>
        </p:txBody>
      </p:sp>
      <p:sp>
        <p:nvSpPr>
          <p:cNvPr id="4" name="Foliennummernplatzhalter 3">
            <a:extLst>
              <a:ext uri="{FF2B5EF4-FFF2-40B4-BE49-F238E27FC236}">
                <a16:creationId xmlns:a16="http://schemas.microsoft.com/office/drawing/2014/main" id="{73E22F84-C496-F70C-2995-7A49A896CF1C}"/>
              </a:ext>
            </a:extLst>
          </p:cNvPr>
          <p:cNvSpPr>
            <a:spLocks noGrp="1"/>
          </p:cNvSpPr>
          <p:nvPr>
            <p:ph type="sldNum" sz="quarter" idx="5"/>
          </p:nvPr>
        </p:nvSpPr>
        <p:spPr/>
        <p:txBody>
          <a:bodyPr/>
          <a:lstStyle/>
          <a:p>
            <a:fld id="{EF87C366-8B2F-5740-9EF4-33E975BCC68C}" type="slidenum">
              <a:rPr lang="de-CH" smtClean="0"/>
              <a:t>20</a:t>
            </a:fld>
            <a:endParaRPr lang="de-CH"/>
          </a:p>
        </p:txBody>
      </p:sp>
    </p:spTree>
    <p:extLst>
      <p:ext uri="{BB962C8B-B14F-4D97-AF65-F5344CB8AC3E}">
        <p14:creationId xmlns:p14="http://schemas.microsoft.com/office/powerpoint/2010/main" val="1362223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Webseite Schweizer Holz </a:t>
            </a:r>
            <a:r>
              <a:rPr lang="de-DE" dirty="0">
                <a:hlinkClick r:id="rId3"/>
              </a:rPr>
              <a:t>(holz-bois-legno.ch)</a:t>
            </a:r>
            <a:endParaRPr lang="de-DE" dirty="0"/>
          </a:p>
          <a:p>
            <a:endParaRPr lang="de-DE" dirty="0"/>
          </a:p>
          <a:p>
            <a:r>
              <a:rPr lang="de-DE" dirty="0"/>
              <a:t>Auf dieser Karte sehen Sie alle Nutzer des Labels Schweizer Holz – schon eine stolze Zahl! Wir sind überzeugt, dass wenn alle Mitglieder das Label in ihrer Werbung einsetzen, das Label nochmals deutlich bekannter wird. Sie spielen also eine entscheidende Rolle als Multiplikator. Dazu muss gesagt werden, dass ein </a:t>
            </a:r>
            <a:r>
              <a:rPr lang="de-DE" dirty="0" err="1"/>
              <a:t>grosser</a:t>
            </a:r>
            <a:r>
              <a:rPr lang="de-DE" dirty="0"/>
              <a:t> Teil, gerade der Holzindustrieunternehmen, das schon sehr aktiv und vorbildlich macht. Natürlich ist es auch schon gut, über Schweizer Holz zu sprechen, quasi Mund-zu-Mund-Propaganda, aber die ständige Sichtbarkeit des Logos macht das Thema allgegenwärtig.</a:t>
            </a:r>
          </a:p>
          <a:p>
            <a:endParaRPr lang="de-DE" dirty="0"/>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21</a:t>
            </a:fld>
            <a:endParaRPr lang="de-CH"/>
          </a:p>
        </p:txBody>
      </p:sp>
    </p:spTree>
    <p:extLst>
      <p:ext uri="{BB962C8B-B14F-4D97-AF65-F5344CB8AC3E}">
        <p14:creationId xmlns:p14="http://schemas.microsoft.com/office/powerpoint/2010/main" val="296422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Mit all den </a:t>
            </a:r>
            <a:r>
              <a:rPr lang="de-DE" dirty="0" err="1"/>
              <a:t>Massnahmen</a:t>
            </a:r>
            <a:r>
              <a:rPr lang="de-DE" dirty="0"/>
              <a:t>, die wir angeschaut haben, können wir die Bekanntheit des Labels steigern. </a:t>
            </a:r>
          </a:p>
          <a:p>
            <a:pPr marL="171450" indent="-171450">
              <a:buFont typeface="Arial" panose="020B0604020202020204" pitchFamily="34" charset="0"/>
              <a:buChar char="•"/>
            </a:pPr>
            <a:r>
              <a:rPr lang="de-DE" dirty="0"/>
              <a:t>Wir stehen bei der zweiten Stufe, wo das Label bei der relevanten Zielgruppe bekannt ist. </a:t>
            </a:r>
          </a:p>
        </p:txBody>
      </p:sp>
      <p:sp>
        <p:nvSpPr>
          <p:cNvPr id="4" name="Foliennummernplatzhalter 3"/>
          <p:cNvSpPr>
            <a:spLocks noGrp="1"/>
          </p:cNvSpPr>
          <p:nvPr>
            <p:ph type="sldNum" sz="quarter" idx="5"/>
          </p:nvPr>
        </p:nvSpPr>
        <p:spPr/>
        <p:txBody>
          <a:bodyPr/>
          <a:lstStyle/>
          <a:p>
            <a:fld id="{EF87C366-8B2F-5740-9EF4-33E975BCC68C}" type="slidenum">
              <a:rPr lang="de-CH" smtClean="0"/>
              <a:t>22</a:t>
            </a:fld>
            <a:endParaRPr lang="de-CH"/>
          </a:p>
        </p:txBody>
      </p:sp>
    </p:spTree>
    <p:extLst>
      <p:ext uri="{BB962C8B-B14F-4D97-AF65-F5344CB8AC3E}">
        <p14:creationId xmlns:p14="http://schemas.microsoft.com/office/powerpoint/2010/main" val="36953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Doch, um den Nutzen des Labels zu kommunizieren, reicht das Logo allein nicht mehr aus. </a:t>
            </a:r>
          </a:p>
          <a:p>
            <a:pPr marL="171450" indent="-171450">
              <a:buFont typeface="Arial" panose="020B0604020202020204" pitchFamily="34" charset="0"/>
              <a:buChar char="•"/>
            </a:pPr>
            <a:r>
              <a:rPr lang="de-DE" dirty="0"/>
              <a:t>Wir müssen die Zielgruppe vom Nutzen überzeugen. Es braucht Kaufargumente, und die finden wir vermehrt im Bereich der Nachhaltigkeit.</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23</a:t>
            </a:fld>
            <a:endParaRPr lang="de-CH"/>
          </a:p>
        </p:txBody>
      </p:sp>
    </p:spTree>
    <p:extLst>
      <p:ext uri="{BB962C8B-B14F-4D97-AF65-F5344CB8AC3E}">
        <p14:creationId xmlns:p14="http://schemas.microsoft.com/office/powerpoint/2010/main" val="233492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«Warum Schweizer Holz kaufen?»</a:t>
            </a:r>
          </a:p>
          <a:p>
            <a:r>
              <a:rPr lang="de-CH" dirty="0"/>
              <a:t>Hier einige Beispiele: </a:t>
            </a:r>
          </a:p>
          <a:p>
            <a:r>
              <a:rPr lang="de-CH" dirty="0"/>
              <a:t>.</a:t>
            </a:r>
          </a:p>
          <a:p>
            <a:r>
              <a:rPr lang="de-CH" dirty="0"/>
              <a:t>.</a:t>
            </a:r>
          </a:p>
          <a:p>
            <a:r>
              <a:rPr lang="de-CH" dirty="0"/>
              <a:t>.</a:t>
            </a:r>
          </a:p>
          <a:p>
            <a:r>
              <a:rPr lang="de-CH" dirty="0"/>
              <a:t>Gut sichtbar wird auch, dass diese Argumente den </a:t>
            </a:r>
            <a:r>
              <a:rPr lang="de-CH" b="1" dirty="0"/>
              <a:t>drei Säulen der Nachhaltigkeit </a:t>
            </a:r>
            <a:r>
              <a:rPr lang="de-CH" dirty="0"/>
              <a:t>zugeordnet werden können: Wirtschaft, Gesellschaft und Umwelt.</a:t>
            </a:r>
          </a:p>
          <a:p>
            <a:endParaRPr lang="de-CH" dirty="0"/>
          </a:p>
          <a:p>
            <a:r>
              <a:rPr lang="de-CH" dirty="0"/>
              <a:t>Vergessen wir nicht: Für Holz gibt es viele Argumente, das entscheidende für die Umweltbilanz ist aber letztlich die Holzherkunft. Es ist aus meiner Sicht absolut nicht falsch oder übertrieben wenn man sagt, dass das Holzherkunftszeichen Schweizer den bekannten </a:t>
            </a:r>
            <a:r>
              <a:rPr lang="de-CH" dirty="0" err="1"/>
              <a:t>Holzlables</a:t>
            </a:r>
            <a:r>
              <a:rPr lang="de-CH" dirty="0"/>
              <a:t> wie FSC und PEFC überlegen ist.</a:t>
            </a: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24</a:t>
            </a:fld>
            <a:endParaRPr lang="de-CH"/>
          </a:p>
        </p:txBody>
      </p:sp>
    </p:spTree>
    <p:extLst>
      <p:ext uri="{BB962C8B-B14F-4D97-AF65-F5344CB8AC3E}">
        <p14:creationId xmlns:p14="http://schemas.microsoft.com/office/powerpoint/2010/main" val="178784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Marketing Schweizer Holz hat zahlreiche Botschaften erarbeitet, die auch Sie in der Vermarktung einsetzen können. Die nachfolgenden Symbole und Texte finden Sie ebenfalls im Mitglieder-Portal.</a:t>
            </a:r>
          </a:p>
        </p:txBody>
      </p:sp>
      <p:sp>
        <p:nvSpPr>
          <p:cNvPr id="4" name="Foliennummernplatzhalter 3"/>
          <p:cNvSpPr>
            <a:spLocks noGrp="1"/>
          </p:cNvSpPr>
          <p:nvPr>
            <p:ph type="sldNum" sz="quarter" idx="5"/>
          </p:nvPr>
        </p:nvSpPr>
        <p:spPr/>
        <p:txBody>
          <a:bodyPr/>
          <a:lstStyle/>
          <a:p>
            <a:fld id="{EF87C366-8B2F-5740-9EF4-33E975BCC68C}" type="slidenum">
              <a:rPr lang="de-CH" smtClean="0"/>
              <a:t>25</a:t>
            </a:fld>
            <a:endParaRPr lang="de-CH"/>
          </a:p>
        </p:txBody>
      </p:sp>
    </p:spTree>
    <p:extLst>
      <p:ext uri="{BB962C8B-B14F-4D97-AF65-F5344CB8AC3E}">
        <p14:creationId xmlns:p14="http://schemas.microsoft.com/office/powerpoint/2010/main" val="60841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War wir auch nicht vergessen dürfen: Holz weckt Emotionen. Das grosse Extra unseres Rohstoffes Holz ist: Die Kommunikation ist nicht nur auf das Sehen und Hören beschränkt – Holz kann alle unsere Sinne ansprechen. </a:t>
            </a:r>
          </a:p>
        </p:txBody>
      </p:sp>
      <p:sp>
        <p:nvSpPr>
          <p:cNvPr id="4" name="Foliennummernplatzhalter 3"/>
          <p:cNvSpPr>
            <a:spLocks noGrp="1"/>
          </p:cNvSpPr>
          <p:nvPr>
            <p:ph type="sldNum" sz="quarter" idx="5"/>
          </p:nvPr>
        </p:nvSpPr>
        <p:spPr/>
        <p:txBody>
          <a:bodyPr/>
          <a:lstStyle/>
          <a:p>
            <a:fld id="{EF87C366-8B2F-5740-9EF4-33E975BCC68C}" type="slidenum">
              <a:rPr lang="de-CH" smtClean="0"/>
              <a:t>32</a:t>
            </a:fld>
            <a:endParaRPr lang="de-CH"/>
          </a:p>
        </p:txBody>
      </p:sp>
    </p:spTree>
    <p:extLst>
      <p:ext uri="{BB962C8B-B14F-4D97-AF65-F5344CB8AC3E}">
        <p14:creationId xmlns:p14="http://schemas.microsoft.com/office/powerpoint/2010/main" val="547478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können wir zusammen erreichen, nämlich die Steigerung der Nachfrage nach Schweizer Holz.</a:t>
            </a:r>
          </a:p>
          <a:p>
            <a:r>
              <a:rPr lang="de-DE" dirty="0"/>
              <a:t>Hier sehen wir den Idealfall: Schon die Auftraggeberin fragt explizit nach Schweizer Holz.</a:t>
            </a:r>
          </a:p>
        </p:txBody>
      </p:sp>
      <p:sp>
        <p:nvSpPr>
          <p:cNvPr id="4" name="Foliennummernplatzhalter 3"/>
          <p:cNvSpPr>
            <a:spLocks noGrp="1"/>
          </p:cNvSpPr>
          <p:nvPr>
            <p:ph type="sldNum" sz="quarter" idx="5"/>
          </p:nvPr>
        </p:nvSpPr>
        <p:spPr/>
        <p:txBody>
          <a:bodyPr/>
          <a:lstStyle/>
          <a:p>
            <a:fld id="{EF87C366-8B2F-5740-9EF4-33E975BCC68C}" type="slidenum">
              <a:rPr lang="de-CH" smtClean="0"/>
              <a:t>33</a:t>
            </a:fld>
            <a:endParaRPr lang="de-CH"/>
          </a:p>
        </p:txBody>
      </p:sp>
    </p:spTree>
    <p:extLst>
      <p:ext uri="{BB962C8B-B14F-4D97-AF65-F5344CB8AC3E}">
        <p14:creationId xmlns:p14="http://schemas.microsoft.com/office/powerpoint/2010/main" val="4272716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2EAD-E087-45C4-ADC5-3864FD1EC1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A24EEF-105C-39DC-8813-488575213B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F25D0C-7ADD-430F-CAA2-1330CFF6AB03}"/>
              </a:ext>
            </a:extLst>
          </p:cNvPr>
          <p:cNvSpPr>
            <a:spLocks noGrp="1"/>
          </p:cNvSpPr>
          <p:nvPr>
            <p:ph type="body" idx="1"/>
          </p:nvPr>
        </p:nvSpPr>
        <p:spPr/>
        <p:txBody>
          <a:bodyPr/>
          <a:lstStyle/>
          <a:p>
            <a:r>
              <a:rPr lang="de-DE" dirty="0"/>
              <a:t>Jetzt zum Abschluss noch ein Blick in die Zukunft.</a:t>
            </a:r>
          </a:p>
          <a:p>
            <a:r>
              <a:rPr lang="de-DE" dirty="0"/>
              <a:t>Wie bereits erwähnt, braucht es für die Bekanntmachung und Etablierung einer Marke einen langen Schnauf und viel Ausdauer. </a:t>
            </a:r>
          </a:p>
          <a:p>
            <a:r>
              <a:rPr lang="de-DE" dirty="0"/>
              <a:t>Deshalb sind auch bereits die nächsten </a:t>
            </a:r>
            <a:r>
              <a:rPr lang="de-DE" dirty="0" err="1"/>
              <a:t>grossen</a:t>
            </a:r>
            <a:r>
              <a:rPr lang="de-DE" dirty="0"/>
              <a:t> Aktivitäten geplant. Im Anschluss an unsere Industriekampagne lanciert Holzbau Schweiz als 3.  Trägerverband eine Kampagne für das Label Schweizer Holz. Diese richtet sich in erster Linie an die Holzbauer und die Architekten.</a:t>
            </a:r>
          </a:p>
          <a:p>
            <a:endParaRPr lang="de-DE" dirty="0"/>
          </a:p>
          <a:p>
            <a:r>
              <a:rPr lang="de-DE" dirty="0"/>
              <a:t>Dann, Sie haben es vielleicht schon gehört, wird für nächstes Jahr eine </a:t>
            </a:r>
            <a:r>
              <a:rPr lang="de-DE" dirty="0" err="1"/>
              <a:t>grosse</a:t>
            </a:r>
            <a:r>
              <a:rPr lang="de-DE" dirty="0"/>
              <a:t>, nationale Veranstaltung organisiert: Die Tage des Schweizer Holzes 2025. Wir haben bereits via </a:t>
            </a:r>
            <a:r>
              <a:rPr lang="de-DE" dirty="0" err="1"/>
              <a:t>Holzpuls</a:t>
            </a:r>
            <a:r>
              <a:rPr lang="de-DE" dirty="0"/>
              <a:t> informiert und Sie werden von uns diesbezüglich auf dem Laufenden gehalten. Je mehr Betriebe mitmachen, desto grösser die Wirkung. Sie können sich bereits unverbindlich anmelden, auf einer Karte erscheinen die interessierten Betriebe, die regionale Gruppen bilden können. </a:t>
            </a:r>
            <a:r>
              <a:rPr lang="de-CH" b="0" i="0" dirty="0">
                <a:solidFill>
                  <a:srgbClr val="4A4A4A"/>
                </a:solidFill>
                <a:effectLst/>
                <a:latin typeface="Lab Grotesque Light"/>
              </a:rPr>
              <a:t>Mindestens 3 Betriebe aus verschiedenen Bereichen der Holzkette bilden zusammen eine Gruppe und führen eine gemeinsame regionale Veranstaltung durch. Das Konzept ist ähnlich wie bei der 1. Durchführung im 2017, soll aber mit einer viel grösseren Medienpräsenz begleitet werden. Dieses Konzept ist aktuell in Erarbeitung.</a:t>
            </a:r>
            <a:endParaRPr lang="de-DE" dirty="0"/>
          </a:p>
          <a:p>
            <a:endParaRPr lang="de-DE" dirty="0"/>
          </a:p>
        </p:txBody>
      </p:sp>
      <p:sp>
        <p:nvSpPr>
          <p:cNvPr id="4" name="Foliennummernplatzhalter 3">
            <a:extLst>
              <a:ext uri="{FF2B5EF4-FFF2-40B4-BE49-F238E27FC236}">
                <a16:creationId xmlns:a16="http://schemas.microsoft.com/office/drawing/2014/main" id="{B7BAA33D-B691-953B-D089-F9F097D6CE71}"/>
              </a:ext>
            </a:extLst>
          </p:cNvPr>
          <p:cNvSpPr>
            <a:spLocks noGrp="1"/>
          </p:cNvSpPr>
          <p:nvPr>
            <p:ph type="sldNum" sz="quarter" idx="5"/>
          </p:nvPr>
        </p:nvSpPr>
        <p:spPr/>
        <p:txBody>
          <a:bodyPr/>
          <a:lstStyle/>
          <a:p>
            <a:fld id="{EF87C366-8B2F-5740-9EF4-33E975BCC68C}" type="slidenum">
              <a:rPr lang="de-CH" smtClean="0"/>
              <a:t>34</a:t>
            </a:fld>
            <a:endParaRPr lang="de-CH"/>
          </a:p>
        </p:txBody>
      </p:sp>
    </p:spTree>
    <p:extLst>
      <p:ext uri="{BB962C8B-B14F-4D97-AF65-F5344CB8AC3E}">
        <p14:creationId xmlns:p14="http://schemas.microsoft.com/office/powerpoint/2010/main" val="4271136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35</a:t>
            </a:fld>
            <a:endParaRPr lang="de-CH"/>
          </a:p>
        </p:txBody>
      </p:sp>
    </p:spTree>
    <p:extLst>
      <p:ext uri="{BB962C8B-B14F-4D97-AF65-F5344CB8AC3E}">
        <p14:creationId xmlns:p14="http://schemas.microsoft.com/office/powerpoint/2010/main" val="323011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Marketing Schweizer Holz, wer ist das eigentlich?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2009 wurde das Label von Lignum Holzwirtschaft gegründet.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2018 folgte ein wichtiger Meilenstein mit der Gründung der Organisation Marketing Schweizer Holz, kurz MSH.</a:t>
            </a:r>
          </a:p>
        </p:txBody>
      </p:sp>
      <p:sp>
        <p:nvSpPr>
          <p:cNvPr id="4" name="Foliennummernplatzhalter 3"/>
          <p:cNvSpPr>
            <a:spLocks noGrp="1"/>
          </p:cNvSpPr>
          <p:nvPr>
            <p:ph type="sldNum" sz="quarter" idx="5"/>
          </p:nvPr>
        </p:nvSpPr>
        <p:spPr/>
        <p:txBody>
          <a:bodyPr/>
          <a:lstStyle/>
          <a:p>
            <a:fld id="{EF87C366-8B2F-5740-9EF4-33E975BCC68C}" type="slidenum">
              <a:rPr lang="de-CH" smtClean="0"/>
              <a:t>3</a:t>
            </a:fld>
            <a:endParaRPr lang="de-CH"/>
          </a:p>
        </p:txBody>
      </p:sp>
    </p:spTree>
    <p:extLst>
      <p:ext uri="{BB962C8B-B14F-4D97-AF65-F5344CB8AC3E}">
        <p14:creationId xmlns:p14="http://schemas.microsoft.com/office/powerpoint/2010/main" val="88882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Wie ist Marketing Schweizer Holz organisiert?</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Als Partnerverbände sind alle wichtigen Organisationen der Holzkette dabei, darunter das BAFU, der </a:t>
            </a:r>
            <a:r>
              <a:rPr lang="de-CH" dirty="0" err="1"/>
              <a:t>Senkenverein</a:t>
            </a:r>
            <a:r>
              <a:rPr lang="de-CH" dirty="0"/>
              <a:t>, HIS, Forstunternehmen Schweiz, Holzwerkstoffe Schweiz und der Schreinerverband.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Es gibt eine ständige Projektleitungsgruppe, in der Vertreter von Lignum, </a:t>
            </a:r>
            <a:r>
              <a:rPr lang="de-CH" dirty="0" err="1"/>
              <a:t>WaldSchweiz</a:t>
            </a:r>
            <a:r>
              <a:rPr lang="de-CH" dirty="0"/>
              <a:t>, HIS, Lignum </a:t>
            </a:r>
            <a:r>
              <a:rPr lang="de-CH" dirty="0" err="1"/>
              <a:t>Romandie</a:t>
            </a:r>
            <a:r>
              <a:rPr lang="de-CH" dirty="0"/>
              <a:t> (</a:t>
            </a:r>
            <a:r>
              <a:rPr lang="de-CH" dirty="0" err="1"/>
              <a:t>Cedotec</a:t>
            </a:r>
            <a:r>
              <a:rPr lang="de-CH" dirty="0"/>
              <a:t>), Holzbau Schweiz und BAFU sind. Michael Gautschi vertritt HIS in diesem Gremium.</a:t>
            </a:r>
          </a:p>
          <a:p>
            <a:endParaRPr lang="de-CH" dirty="0"/>
          </a:p>
          <a:p>
            <a:r>
              <a:rPr lang="de-CH" dirty="0"/>
              <a:t>Seit September 2022 ist Christoph Spinnler Leiter von Marketing Schweizer Holz. Das Büro befindet sich in Zürich beim Lignum Hauptsitz.</a:t>
            </a:r>
          </a:p>
        </p:txBody>
      </p:sp>
      <p:sp>
        <p:nvSpPr>
          <p:cNvPr id="4" name="Foliennummernplatzhalter 3"/>
          <p:cNvSpPr>
            <a:spLocks noGrp="1"/>
          </p:cNvSpPr>
          <p:nvPr>
            <p:ph type="sldNum" sz="quarter" idx="5"/>
          </p:nvPr>
        </p:nvSpPr>
        <p:spPr/>
        <p:txBody>
          <a:bodyPr/>
          <a:lstStyle/>
          <a:p>
            <a:fld id="{EF87C366-8B2F-5740-9EF4-33E975BCC68C}" type="slidenum">
              <a:rPr lang="de-CH" smtClean="0"/>
              <a:t>4</a:t>
            </a:fld>
            <a:endParaRPr lang="de-CH"/>
          </a:p>
        </p:txBody>
      </p:sp>
    </p:spTree>
    <p:extLst>
      <p:ext uri="{BB962C8B-B14F-4D97-AF65-F5344CB8AC3E}">
        <p14:creationId xmlns:p14="http://schemas.microsoft.com/office/powerpoint/2010/main" val="197803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 sind die </a:t>
            </a:r>
            <a:r>
              <a:rPr lang="de-CH" dirty="0" err="1"/>
              <a:t>Labelträger</a:t>
            </a:r>
            <a:r>
              <a:rPr lang="de-CH" dirty="0"/>
              <a:t>?</a:t>
            </a:r>
          </a:p>
          <a:p>
            <a:r>
              <a:rPr lang="de-CH" dirty="0"/>
              <a:t>Gut 27% aller </a:t>
            </a:r>
            <a:r>
              <a:rPr lang="de-CH" dirty="0" err="1"/>
              <a:t>Labelträger</a:t>
            </a:r>
            <a:r>
              <a:rPr lang="de-CH" dirty="0"/>
              <a:t> sind Sägereien und Holzwerkstoffhersteller.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Mit gut 21% stellen die Holzbauer am zweitmeisten Unternehmen, die das Label Schweizer Holz tragen. Das Wachstumspotenzial ist im Bereich Holzbau jedoch immer noch am grössten. Auch bei den Schreinereien und Innenausbau (aktuell 60 </a:t>
            </a:r>
            <a:r>
              <a:rPr lang="de-CH" dirty="0" err="1"/>
              <a:t>Labelträger</a:t>
            </a:r>
            <a:r>
              <a:rPr lang="de-CH" dirty="0"/>
              <a:t>) ist noch viel Luft nach oben.</a:t>
            </a:r>
          </a:p>
          <a:p>
            <a:endParaRPr lang="de-CH" dirty="0"/>
          </a:p>
          <a:p>
            <a:r>
              <a:rPr lang="de-CH" dirty="0"/>
              <a:t>Die Anzahl </a:t>
            </a:r>
            <a:r>
              <a:rPr lang="de-CH" dirty="0" err="1"/>
              <a:t>Labelnutzer</a:t>
            </a:r>
            <a:r>
              <a:rPr lang="de-CH" dirty="0"/>
              <a:t> steigt jedes Jahr stark an. Allein letztes Jahr sind 36 neue Betriebe dazugekommen (das sind 3 pro Monat!).</a:t>
            </a:r>
          </a:p>
          <a:p>
            <a:endParaRPr lang="de-CH" dirty="0"/>
          </a:p>
          <a:p>
            <a:pPr algn="l"/>
            <a:r>
              <a:rPr lang="de-CH" sz="1800" b="0" i="0" u="none" strike="noStrike" baseline="0" dirty="0">
                <a:latin typeface="DINNextLTPro-Light" panose="020B0303020203050203" pitchFamily="34" charset="0"/>
              </a:rPr>
              <a:t>HIS ist ausserdem verantwortlich für die Aufnahme und Kontrolle der Unternehmen, die Produkte mit dem Label Schweizer Holz herstellen (Durchführung von Audits): Sägereien, Forstunternehmen, Hobelwerke, Leimholzwerke, Holzwerkstoffplattenwerke, Paletten-/Verpackungsproduzenten, Papierproduzenten.</a:t>
            </a:r>
            <a:endParaRPr lang="de-CH" dirty="0"/>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5</a:t>
            </a:fld>
            <a:endParaRPr lang="de-CH"/>
          </a:p>
        </p:txBody>
      </p:sp>
    </p:spTree>
    <p:extLst>
      <p:ext uri="{BB962C8B-B14F-4D97-AF65-F5344CB8AC3E}">
        <p14:creationId xmlns:p14="http://schemas.microsoft.com/office/powerpoint/2010/main" val="269470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rPr>
              <a:t>Wie sieht die Kampagnen-Strategie von Marketing Schweizer Holz aus?</a:t>
            </a:r>
          </a:p>
          <a:p>
            <a:r>
              <a:rPr lang="de-CH" sz="1200" dirty="0">
                <a:effectLst/>
                <a:latin typeface="Calibri" panose="020F0502020204030204" pitchFamily="34" charset="0"/>
                <a:ea typeface="Calibri" panose="020F0502020204030204" pitchFamily="34" charset="0"/>
              </a:rPr>
              <a:t>Im 2022 hat die Führungsgruppe von Marketing Schweizer Holz entschieden, dass die Trägerverbände eigene Kampagnen zum Thema Schweizer Holz entwickeln und durchführen sollen. Fokus der Kampagnen ist, das Label Schweizer Holz bekannter zu machen. Weiter soll die Bevölkerung auf Themen der Holzkette sensibilisiert werden</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Von Frühling bis Herbst 2023 führte </a:t>
            </a:r>
            <a:r>
              <a:rPr lang="de-CH" sz="1200" dirty="0" err="1">
                <a:effectLst/>
                <a:latin typeface="Calibri" panose="020F0502020204030204" pitchFamily="34" charset="0"/>
                <a:ea typeface="Calibri" panose="020F0502020204030204" pitchFamily="34" charset="0"/>
              </a:rPr>
              <a:t>WaldSchweiz</a:t>
            </a:r>
            <a:r>
              <a:rPr lang="de-CH" sz="1200" dirty="0">
                <a:effectLst/>
                <a:latin typeface="Calibri" panose="020F0502020204030204" pitchFamily="34" charset="0"/>
                <a:ea typeface="Calibri" panose="020F0502020204030204" pitchFamily="34" charset="0"/>
              </a:rPr>
              <a:t> seine «Waldkampagne» durch. Es wurden einerseits Videos mit Leuchtturm-Holzbauobjekten produziert und via </a:t>
            </a:r>
            <a:r>
              <a:rPr lang="de-CH" sz="1200" dirty="0" err="1">
                <a:effectLst/>
                <a:latin typeface="Calibri" panose="020F0502020204030204" pitchFamily="34" charset="0"/>
                <a:ea typeface="Calibri" panose="020F0502020204030204" pitchFamily="34" charset="0"/>
              </a:rPr>
              <a:t>Social</a:t>
            </a:r>
            <a:r>
              <a:rPr lang="de-CH" sz="1200" dirty="0">
                <a:effectLst/>
                <a:latin typeface="Calibri" panose="020F0502020204030204" pitchFamily="34" charset="0"/>
                <a:ea typeface="Calibri" panose="020F0502020204030204" pitchFamily="34" charset="0"/>
              </a:rPr>
              <a:t> Media ausgespielt. Andererseits wurden Infotafeln produziert, die an die Waldbesitzer und Forstbetriebe geschickt wurden. Die Tafeln sollen den Waldbesuchenden Wissen über sein wichtigstes Produkt «Holz» vermitteln. Mit dem Wissen soll Verständnis für die Waldbewirtschaftung in der Bevölkerung geschaffen werden – ähnlich der aktuellen Kampagne «Aktiv im Wald» von Lignum Zentralschweiz und </a:t>
            </a:r>
            <a:r>
              <a:rPr lang="de-CH" sz="1200" dirty="0" err="1">
                <a:effectLst/>
                <a:latin typeface="Calibri" panose="020F0502020204030204" pitchFamily="34" charset="0"/>
                <a:ea typeface="Calibri" panose="020F0502020204030204" pitchFamily="34" charset="0"/>
              </a:rPr>
              <a:t>WaldLuzern</a:t>
            </a:r>
            <a:r>
              <a:rPr lang="de-CH" sz="1200" dirty="0">
                <a:effectLst/>
                <a:latin typeface="Calibri" panose="020F0502020204030204" pitchFamily="34" charset="0"/>
                <a:ea typeface="Calibri" panose="020F0502020204030204" pitchFamily="34" charset="0"/>
              </a:rPr>
              <a:t>. Weiter wurde ein Paket mit Werbematerialien an </a:t>
            </a:r>
            <a:r>
              <a:rPr lang="de-CH" sz="1200" dirty="0">
                <a:effectLst/>
                <a:highlight>
                  <a:srgbClr val="FFFF00"/>
                </a:highlight>
                <a:latin typeface="Calibri" panose="020F0502020204030204" pitchFamily="34" charset="0"/>
                <a:ea typeface="Calibri" panose="020F0502020204030204" pitchFamily="34" charset="0"/>
              </a:rPr>
              <a:t>1’000 Forstbetriebe </a:t>
            </a:r>
            <a:r>
              <a:rPr lang="de-CH" sz="1200" dirty="0">
                <a:effectLst/>
                <a:latin typeface="Calibri" panose="020F0502020204030204" pitchFamily="34" charset="0"/>
                <a:ea typeface="Calibri" panose="020F0502020204030204" pitchFamily="34" charset="0"/>
              </a:rPr>
              <a:t>in der ganzen Schweiz verschickt. </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Als zweiter Trägerverband hat HIS die Gelegenheit wahrgenommen und hat im Anschluss an die </a:t>
            </a:r>
            <a:r>
              <a:rPr lang="de-CH" sz="1200" dirty="0" err="1">
                <a:effectLst/>
                <a:latin typeface="Calibri" panose="020F0502020204030204" pitchFamily="34" charset="0"/>
                <a:ea typeface="Calibri" panose="020F0502020204030204" pitchFamily="34" charset="0"/>
              </a:rPr>
              <a:t>Waldkampgne</a:t>
            </a:r>
            <a:r>
              <a:rPr lang="de-CH" sz="1200" dirty="0">
                <a:effectLst/>
                <a:latin typeface="Calibri" panose="020F0502020204030204" pitchFamily="34" charset="0"/>
                <a:ea typeface="Calibri" panose="020F0502020204030204" pitchFamily="34" charset="0"/>
              </a:rPr>
              <a:t> seine Industriekampagne gestartet.</a:t>
            </a:r>
          </a:p>
        </p:txBody>
      </p:sp>
      <p:sp>
        <p:nvSpPr>
          <p:cNvPr id="4" name="Foliennummernplatzhalter 3"/>
          <p:cNvSpPr>
            <a:spLocks noGrp="1"/>
          </p:cNvSpPr>
          <p:nvPr>
            <p:ph type="sldNum" sz="quarter" idx="5"/>
          </p:nvPr>
        </p:nvSpPr>
        <p:spPr/>
        <p:txBody>
          <a:bodyPr/>
          <a:lstStyle/>
          <a:p>
            <a:fld id="{EF87C366-8B2F-5740-9EF4-33E975BCC68C}" type="slidenum">
              <a:rPr lang="de-CH" smtClean="0"/>
              <a:t>6</a:t>
            </a:fld>
            <a:endParaRPr lang="de-CH"/>
          </a:p>
        </p:txBody>
      </p:sp>
    </p:spTree>
    <p:extLst>
      <p:ext uri="{BB962C8B-B14F-4D97-AF65-F5344CB8AC3E}">
        <p14:creationId xmlns:p14="http://schemas.microsoft.com/office/powerpoint/2010/main" val="10935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437B-F359-B797-5446-D1409B14AB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1DED1-7970-378C-78B6-2681C54E56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4C2168-1872-007B-E3A8-2654ED5E28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Als zweiter Trägerverband war HIS an der Reihe. Die Industriekampagne wollen wir vor allem auch dazu nutzen, die Holzindustrie als ein entscheidender Faktor in der Holzkette zu zeigen.</a:t>
            </a:r>
          </a:p>
          <a:p>
            <a:endParaRPr lang="de-CH" dirty="0"/>
          </a:p>
          <a:p>
            <a:endParaRPr lang="de-CH" dirty="0"/>
          </a:p>
        </p:txBody>
      </p:sp>
      <p:sp>
        <p:nvSpPr>
          <p:cNvPr id="4" name="Foliennummernplatzhalter 3">
            <a:extLst>
              <a:ext uri="{FF2B5EF4-FFF2-40B4-BE49-F238E27FC236}">
                <a16:creationId xmlns:a16="http://schemas.microsoft.com/office/drawing/2014/main" id="{1D536F39-F4E1-1541-B8D2-E1CAEC2DE52C}"/>
              </a:ext>
            </a:extLst>
          </p:cNvPr>
          <p:cNvSpPr>
            <a:spLocks noGrp="1"/>
          </p:cNvSpPr>
          <p:nvPr>
            <p:ph type="sldNum" sz="quarter" idx="5"/>
          </p:nvPr>
        </p:nvSpPr>
        <p:spPr/>
        <p:txBody>
          <a:bodyPr/>
          <a:lstStyle/>
          <a:p>
            <a:fld id="{EF87C366-8B2F-5740-9EF4-33E975BCC68C}" type="slidenum">
              <a:rPr lang="de-CH" smtClean="0"/>
              <a:t>7</a:t>
            </a:fld>
            <a:endParaRPr lang="de-CH"/>
          </a:p>
        </p:txBody>
      </p:sp>
    </p:spTree>
    <p:extLst>
      <p:ext uri="{BB962C8B-B14F-4D97-AF65-F5344CB8AC3E}">
        <p14:creationId xmlns:p14="http://schemas.microsoft.com/office/powerpoint/2010/main" val="305506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Wir haben für unsere Industriekampagne drei Hauptaktivitätsfelder ins Visier genommen:</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(nach Zielgruppe)</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a:t>
            </a:r>
          </a:p>
          <a:p>
            <a:endParaRPr lang="de-CH" sz="1200" dirty="0">
              <a:effectLst/>
              <a:latin typeface="Calibri" panose="020F0502020204030204" pitchFamily="34" charset="0"/>
              <a:ea typeface="Calibri" panose="020F0502020204030204" pitchFamily="34" charset="0"/>
            </a:endParaRPr>
          </a:p>
          <a:p>
            <a:pPr marL="228600" indent="-228600">
              <a:buAutoNum type="arabicPeriod"/>
            </a:pPr>
            <a:r>
              <a:rPr lang="de-CH" sz="1200" dirty="0">
                <a:effectLst/>
                <a:latin typeface="Calibri" panose="020F0502020204030204" pitchFamily="34" charset="0"/>
                <a:ea typeface="Calibri" panose="020F0502020204030204" pitchFamily="34" charset="0"/>
              </a:rPr>
              <a:t>Mit Kurzen Videoclips soll die breite Bevölkerung erreicht werden. Einerseits soll das Label Schweizer Holz dadurch sichtbar und bekannter gemacht werden, andererseits explizit die Leistungen der Schweizer Holzindustrie im Herstellungsprozess zeigen.</a:t>
            </a:r>
          </a:p>
          <a:p>
            <a:pPr marL="228600" indent="-228600">
              <a:buAutoNum type="arabicPeriod"/>
            </a:pPr>
            <a:r>
              <a:rPr lang="de-CH" sz="1200" dirty="0">
                <a:effectLst/>
                <a:latin typeface="Calibri" panose="020F0502020204030204" pitchFamily="34" charset="0"/>
                <a:ea typeface="Calibri" panose="020F0502020204030204" pitchFamily="34" charset="0"/>
              </a:rPr>
              <a:t>Als zweite Massnahme werden insgesamt 10 Reportagen in den Fachzeitschriften «Wir Holzbauer» und Industriel du </a:t>
            </a:r>
            <a:r>
              <a:rPr lang="de-CH" sz="1200" dirty="0" err="1">
                <a:effectLst/>
                <a:latin typeface="Calibri" panose="020F0502020204030204" pitchFamily="34" charset="0"/>
                <a:ea typeface="Calibri" panose="020F0502020204030204" pitchFamily="34" charset="0"/>
              </a:rPr>
              <a:t>bois</a:t>
            </a:r>
            <a:r>
              <a:rPr lang="de-CH" sz="1200" dirty="0">
                <a:effectLst/>
                <a:latin typeface="Calibri" panose="020F0502020204030204" pitchFamily="34" charset="0"/>
                <a:ea typeface="Calibri" panose="020F0502020204030204" pitchFamily="34" charset="0"/>
              </a:rPr>
              <a:t> (IDB) publiziert. Diese zielen insbesondere auf die Zielgruppe der Holzbauer aber auch Architekten ab. Es werden Holzindustriebetriebe aus allen Regionen der Schweiz porträtiert. Die Hauptbotschaften sind die die Vielseitigkeit und Lieferfähigkeit der Schweizer Holzindustrieunternehmen.</a:t>
            </a:r>
          </a:p>
          <a:p>
            <a:pPr marL="228600" indent="-228600">
              <a:buAutoNum type="arabicPeriod"/>
            </a:pPr>
            <a:r>
              <a:rPr lang="de-CH" sz="1200" dirty="0">
                <a:effectLst/>
                <a:latin typeface="Calibri" panose="020F0502020204030204" pitchFamily="34" charset="0"/>
                <a:ea typeface="Calibri" panose="020F0502020204030204" pitchFamily="34" charset="0"/>
              </a:rPr>
              <a:t>Als drittes Aktivitätsfeld stehen die HIS-Mitglieder im Zentrum. Unsere HIS-Mitglieder und </a:t>
            </a:r>
            <a:r>
              <a:rPr lang="de-CH" sz="1200" dirty="0" err="1">
                <a:effectLst/>
                <a:latin typeface="Calibri" panose="020F0502020204030204" pitchFamily="34" charset="0"/>
                <a:ea typeface="Calibri" panose="020F0502020204030204" pitchFamily="34" charset="0"/>
              </a:rPr>
              <a:t>Labelnutzer</a:t>
            </a:r>
            <a:r>
              <a:rPr lang="de-CH" sz="1200" dirty="0">
                <a:effectLst/>
                <a:latin typeface="Calibri" panose="020F0502020204030204" pitchFamily="34" charset="0"/>
                <a:ea typeface="Calibri" panose="020F0502020204030204" pitchFamily="34" charset="0"/>
              </a:rPr>
              <a:t> sollen Informationen und Unterstützung erhalten, um für sich selber, also für ihren Betrieb, das Label Schweizer Holz zu nutzen. Zum einen haben wir dazu ein Marketing-Kit mit diversen Werbe-Artikeln. Andererseits wollen wir (wie heute) die Veranstaltungen der HIS-Regionalgruppen dazu nützen aufzuzeigen, wie man als Unternehmen das Label als Marketinginstrument einsetzen kann.</a:t>
            </a:r>
          </a:p>
        </p:txBody>
      </p:sp>
      <p:sp>
        <p:nvSpPr>
          <p:cNvPr id="4" name="Foliennummernplatzhalter 3"/>
          <p:cNvSpPr>
            <a:spLocks noGrp="1"/>
          </p:cNvSpPr>
          <p:nvPr>
            <p:ph type="sldNum" sz="quarter" idx="5"/>
          </p:nvPr>
        </p:nvSpPr>
        <p:spPr/>
        <p:txBody>
          <a:bodyPr/>
          <a:lstStyle/>
          <a:p>
            <a:fld id="{EF87C366-8B2F-5740-9EF4-33E975BCC68C}" type="slidenum">
              <a:rPr lang="de-CH" smtClean="0"/>
              <a:t>8</a:t>
            </a:fld>
            <a:endParaRPr lang="de-CH"/>
          </a:p>
        </p:txBody>
      </p:sp>
    </p:spTree>
    <p:extLst>
      <p:ext uri="{BB962C8B-B14F-4D97-AF65-F5344CB8AC3E}">
        <p14:creationId xmlns:p14="http://schemas.microsoft.com/office/powerpoint/2010/main" val="262902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dirty="0">
                <a:highlight>
                  <a:srgbClr val="FFFF00"/>
                </a:highlight>
                <a:latin typeface="+mj-lt"/>
              </a:rPr>
              <a:t>Hier noch kurz, wie wir die Kampagne umgesetzt haben:</a:t>
            </a:r>
          </a:p>
          <a:p>
            <a:pPr marL="0" indent="0">
              <a:buFont typeface="Arial" panose="020B0604020202020204" pitchFamily="34" charset="0"/>
              <a:buNone/>
            </a:pPr>
            <a:endParaRPr lang="de-CH" sz="1200" dirty="0">
              <a:highlight>
                <a:srgbClr val="FFFF00"/>
              </a:highlight>
              <a:latin typeface="+mj-lt"/>
            </a:endParaRPr>
          </a:p>
          <a:p>
            <a:pPr marL="0" indent="0">
              <a:buFont typeface="Arial" panose="020B0604020202020204" pitchFamily="34" charset="0"/>
              <a:buNone/>
            </a:pPr>
            <a:r>
              <a:rPr lang="de-CH" sz="1200" dirty="0">
                <a:highlight>
                  <a:srgbClr val="FFFF00"/>
                </a:highlight>
                <a:latin typeface="+mj-lt"/>
              </a:rPr>
              <a:t>Bei den Video-Clips stehen verschiedene Endprodukte im Vordergrund: Terrassenboden, Träger, Latten im Baumarktsortiment, Instrumentenholz, Fassade.</a:t>
            </a:r>
          </a:p>
          <a:p>
            <a:pPr marL="0" indent="0">
              <a:buFont typeface="Arial" panose="020B0604020202020204" pitchFamily="34" charset="0"/>
              <a:buNone/>
            </a:pPr>
            <a:endParaRPr lang="de-CH" sz="1200" dirty="0">
              <a:highlight>
                <a:srgbClr val="FFFF00"/>
              </a:highlight>
              <a:latin typeface="+mj-lt"/>
            </a:endParaRPr>
          </a:p>
          <a:p>
            <a:pPr marL="0" indent="0">
              <a:buFont typeface="Arial" panose="020B0604020202020204" pitchFamily="34" charset="0"/>
              <a:buNone/>
            </a:pPr>
            <a:r>
              <a:rPr lang="de-CH" sz="1200" dirty="0">
                <a:highlight>
                  <a:srgbClr val="FFFF00"/>
                </a:highlight>
                <a:latin typeface="+mj-lt"/>
              </a:rPr>
              <a:t>Die Videos wurden via </a:t>
            </a:r>
            <a:r>
              <a:rPr lang="de-CH" sz="1200" dirty="0" err="1">
                <a:highlight>
                  <a:srgbClr val="FFFF00"/>
                </a:highlight>
                <a:latin typeface="+mj-lt"/>
              </a:rPr>
              <a:t>Social</a:t>
            </a:r>
            <a:r>
              <a:rPr lang="de-CH" sz="1200" dirty="0">
                <a:highlight>
                  <a:srgbClr val="FFFF00"/>
                </a:highlight>
                <a:latin typeface="+mj-lt"/>
              </a:rPr>
              <a:t>-Media-Beiträge ausgespielt, auf YouTube, Facebook, Instagram und LinkedIn.</a:t>
            </a:r>
          </a:p>
          <a:p>
            <a:pPr marL="0" indent="0">
              <a:buFont typeface="Arial" panose="020B0604020202020204" pitchFamily="34" charset="0"/>
              <a:buNone/>
            </a:pPr>
            <a:endParaRPr lang="de-CH" sz="1200" dirty="0">
              <a:highlight>
                <a:srgbClr val="FFFF00"/>
              </a:highlight>
              <a:latin typeface="+mj-lt"/>
            </a:endParaRPr>
          </a:p>
          <a:p>
            <a:pPr marL="0" indent="0">
              <a:buFont typeface="Arial" panose="020B0604020202020204" pitchFamily="34" charset="0"/>
              <a:buNone/>
            </a:pPr>
            <a:r>
              <a:rPr lang="de-CH" sz="1200" dirty="0">
                <a:highlight>
                  <a:srgbClr val="FFFF00"/>
                </a:highlight>
                <a:latin typeface="+mj-lt"/>
              </a:rPr>
              <a:t>Sie können, wenn Sie möchten, diese Videos weiterverwenden:</a:t>
            </a:r>
          </a:p>
          <a:p>
            <a:pPr marL="171450" indent="-171450">
              <a:buFont typeface="Wingdings" panose="05000000000000000000" pitchFamily="2" charset="2"/>
              <a:buChar char="Ø"/>
            </a:pPr>
            <a:r>
              <a:rPr lang="de-CH" sz="1200" dirty="0">
                <a:highlight>
                  <a:srgbClr val="FFFF00"/>
                </a:highlight>
                <a:latin typeface="+mj-lt"/>
              </a:rPr>
              <a:t>Beiträge auf ihren Social-Media-Kanälen teilen, kommentieren, liken</a:t>
            </a:r>
          </a:p>
          <a:p>
            <a:pPr marL="171450" indent="-171450">
              <a:buFont typeface="Wingdings" panose="05000000000000000000" pitchFamily="2" charset="2"/>
              <a:buChar char="Ø"/>
            </a:pPr>
            <a:r>
              <a:rPr lang="de-CH" sz="1200" dirty="0">
                <a:highlight>
                  <a:srgbClr val="FFFF00"/>
                </a:highlight>
                <a:latin typeface="+mj-lt"/>
              </a:rPr>
              <a:t>Videos auf eigener Webseite einbinden</a:t>
            </a:r>
          </a:p>
          <a:p>
            <a:pPr marL="0" indent="0">
              <a:buFont typeface="Arial" panose="020B0604020202020204" pitchFamily="34" charset="0"/>
              <a:buNone/>
            </a:pPr>
            <a:endParaRPr lang="de-CH" sz="1200" dirty="0">
              <a:highlight>
                <a:srgbClr val="FFFF00"/>
              </a:highlight>
              <a:latin typeface="+mj-lt"/>
            </a:endParaRPr>
          </a:p>
          <a:p>
            <a:pPr marL="0" indent="0">
              <a:buFont typeface="Arial" panose="020B0604020202020204" pitchFamily="34" charset="0"/>
              <a:buNone/>
            </a:pPr>
            <a:r>
              <a:rPr lang="de-CH" sz="1200" dirty="0">
                <a:highlight>
                  <a:srgbClr val="FFFF00"/>
                </a:highlight>
                <a:latin typeface="+mj-lt"/>
              </a:rPr>
              <a:t>----</a:t>
            </a:r>
          </a:p>
          <a:p>
            <a:pPr marL="0" indent="0">
              <a:buFont typeface="Arial" panose="020B0604020202020204" pitchFamily="34" charset="0"/>
              <a:buNone/>
            </a:pPr>
            <a:r>
              <a:rPr lang="de-CH" sz="1200" dirty="0">
                <a:highlight>
                  <a:srgbClr val="FFFF00"/>
                </a:highlight>
                <a:latin typeface="+mj-lt"/>
              </a:rPr>
              <a:t>(nur bei Rückfragen darauf eingehen):</a:t>
            </a:r>
          </a:p>
          <a:p>
            <a:pPr marL="0" indent="0">
              <a:buFont typeface="Arial" panose="020B0604020202020204" pitchFamily="34" charset="0"/>
              <a:buNone/>
            </a:pPr>
            <a:r>
              <a:rPr lang="de-CH" sz="1200" dirty="0">
                <a:highlight>
                  <a:srgbClr val="FFFF00"/>
                </a:highlight>
                <a:latin typeface="+mj-lt"/>
              </a:rPr>
              <a:t>Betriebe aus </a:t>
            </a:r>
            <a:r>
              <a:rPr lang="de-CH" sz="1200" dirty="0" err="1">
                <a:highlight>
                  <a:srgbClr val="FFFF00"/>
                </a:highlight>
                <a:latin typeface="+mj-lt"/>
              </a:rPr>
              <a:t>verschienenen</a:t>
            </a:r>
            <a:r>
              <a:rPr lang="de-CH" sz="1200" dirty="0">
                <a:highlight>
                  <a:srgbClr val="FFFF00"/>
                </a:highlight>
                <a:latin typeface="+mj-lt"/>
              </a:rPr>
              <a:t> Regionen der Schweiz: 3 Deutschschweiz, 2 </a:t>
            </a:r>
            <a:r>
              <a:rPr lang="de-CH" sz="1200" dirty="0" err="1">
                <a:highlight>
                  <a:srgbClr val="FFFF00"/>
                </a:highlight>
                <a:latin typeface="+mj-lt"/>
              </a:rPr>
              <a:t>Romandie</a:t>
            </a:r>
            <a:endParaRPr lang="de-CH" sz="1200" dirty="0">
              <a:highlight>
                <a:srgbClr val="FFFF00"/>
              </a:highlight>
              <a:latin typeface="+mj-lt"/>
            </a:endParaRPr>
          </a:p>
          <a:p>
            <a:r>
              <a:rPr lang="de-CH" sz="1200" b="0" i="0" u="none" strike="noStrike" dirty="0">
                <a:solidFill>
                  <a:srgbClr val="000000"/>
                </a:solidFill>
                <a:effectLst/>
                <a:latin typeface="Arial" panose="020B0604020202020204" pitchFamily="34" charset="0"/>
              </a:rPr>
              <a:t>Innerschweiz: Lang Sägewerk AG, </a:t>
            </a:r>
            <a:r>
              <a:rPr lang="de-CH" sz="1200" b="0" i="0" u="none" strike="noStrike" dirty="0" err="1">
                <a:solidFill>
                  <a:srgbClr val="000000"/>
                </a:solidFill>
                <a:effectLst/>
                <a:latin typeface="Arial" panose="020B0604020202020204" pitchFamily="34" charset="0"/>
              </a:rPr>
              <a:t>Urswil</a:t>
            </a:r>
            <a:endParaRPr lang="de-CH" sz="1200" b="0" i="0" u="none" strike="noStrike" dirty="0">
              <a:solidFill>
                <a:srgbClr val="000000"/>
              </a:solidFill>
              <a:effectLst/>
              <a:latin typeface="Arial" panose="020B0604020202020204" pitchFamily="34" charset="0"/>
            </a:endParaRPr>
          </a:p>
          <a:p>
            <a:r>
              <a:rPr lang="de-CH" sz="1200" b="0" i="0" u="none" strike="noStrike" dirty="0">
                <a:solidFill>
                  <a:srgbClr val="000000"/>
                </a:solidFill>
                <a:effectLst/>
                <a:latin typeface="Arial" panose="020B0604020202020204" pitchFamily="34" charset="0"/>
              </a:rPr>
              <a:t>Graubünden: </a:t>
            </a:r>
            <a:r>
              <a:rPr lang="de-CH" sz="1200" b="0" i="0" u="none" strike="noStrike" dirty="0" err="1">
                <a:solidFill>
                  <a:srgbClr val="000000"/>
                </a:solidFill>
                <a:effectLst/>
                <a:latin typeface="Arial" panose="020B0604020202020204" pitchFamily="34" charset="0"/>
              </a:rPr>
              <a:t>Florinett</a:t>
            </a:r>
            <a:r>
              <a:rPr lang="de-CH" sz="1200" b="0" i="0" u="none" strike="noStrike" dirty="0">
                <a:solidFill>
                  <a:srgbClr val="000000"/>
                </a:solidFill>
                <a:effectLst/>
                <a:latin typeface="Arial" panose="020B0604020202020204" pitchFamily="34" charset="0"/>
              </a:rPr>
              <a:t>, Bergün (GR)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strike="noStrike" dirty="0">
                <a:solidFill>
                  <a:srgbClr val="000000"/>
                </a:solidFill>
                <a:effectLst/>
                <a:latin typeface="Arial" panose="020B0604020202020204" pitchFamily="34" charset="0"/>
              </a:rPr>
              <a:t>Ostschweiz: Gebr. Eisenring, Gossau (SG)</a:t>
            </a:r>
            <a:endParaRPr lang="de-CH" sz="1200" dirty="0">
              <a:highlight>
                <a:srgbClr val="FFFF00"/>
              </a:highlight>
              <a:latin typeface="+mj-lt"/>
            </a:endParaRPr>
          </a:p>
          <a:p>
            <a:r>
              <a:rPr lang="de-CH" sz="1200" b="0" i="0" u="none" strike="noStrike" dirty="0">
                <a:solidFill>
                  <a:srgbClr val="000000"/>
                </a:solidFill>
                <a:effectLst/>
                <a:latin typeface="Arial" panose="020B0604020202020204" pitchFamily="34" charset="0"/>
              </a:rPr>
              <a:t>Westschweiz: Yerly Bois SA, </a:t>
            </a:r>
            <a:r>
              <a:rPr lang="de-CH" sz="1200" b="0" i="0" u="none" strike="noStrike" dirty="0" err="1">
                <a:solidFill>
                  <a:srgbClr val="000000"/>
                </a:solidFill>
                <a:effectLst/>
                <a:latin typeface="Arial" panose="020B0604020202020204" pitchFamily="34" charset="0"/>
              </a:rPr>
              <a:t>Treyvaux</a:t>
            </a:r>
            <a:r>
              <a:rPr lang="de-CH" sz="1200" b="0" i="0" u="none" strike="noStrike" dirty="0">
                <a:solidFill>
                  <a:srgbClr val="000000"/>
                </a:solidFill>
                <a:effectLst/>
                <a:latin typeface="Arial" panose="020B0604020202020204" pitchFamily="34" charset="0"/>
              </a:rPr>
              <a:t> (FR) + </a:t>
            </a:r>
            <a:r>
              <a:rPr lang="de-CH" sz="1200" b="0" i="0" u="none" strike="noStrike" dirty="0" err="1">
                <a:solidFill>
                  <a:srgbClr val="000000"/>
                </a:solidFill>
                <a:effectLst/>
                <a:latin typeface="Arial" panose="020B0604020202020204" pitchFamily="34" charset="0"/>
              </a:rPr>
              <a:t>Desponds</a:t>
            </a:r>
            <a:r>
              <a:rPr lang="de-CH" sz="1200" b="0" i="0" u="none" strike="noStrike" dirty="0">
                <a:solidFill>
                  <a:srgbClr val="000000"/>
                </a:solidFill>
                <a:effectLst/>
                <a:latin typeface="Arial" panose="020B0604020202020204" pitchFamily="34" charset="0"/>
              </a:rPr>
              <a:t> SA, Bulle (FR)</a:t>
            </a:r>
            <a:br>
              <a:rPr lang="de-CH" sz="1200" b="0" i="0" u="none" strike="noStrike" dirty="0">
                <a:solidFill>
                  <a:srgbClr val="000000"/>
                </a:solidFill>
                <a:effectLst/>
                <a:latin typeface="Arial" panose="020B0604020202020204" pitchFamily="34" charset="0"/>
              </a:rPr>
            </a:br>
            <a:endParaRPr lang="de-CH" sz="1200" dirty="0">
              <a:highlight>
                <a:srgbClr val="FFFF00"/>
              </a:highlight>
              <a:latin typeface="+mj-lt"/>
            </a:endParaRPr>
          </a:p>
          <a:p>
            <a:pPr marL="0" indent="0">
              <a:buFont typeface="Arial" panose="020B0604020202020204" pitchFamily="34" charset="0"/>
              <a:buNone/>
            </a:pPr>
            <a:br>
              <a:rPr lang="de-CH" sz="1000" dirty="0">
                <a:effectLst/>
                <a:latin typeface="Calibri" panose="020F0502020204030204" pitchFamily="34" charset="0"/>
                <a:ea typeface="Calibri" panose="020F0502020204030204" pitchFamily="34" charset="0"/>
              </a:rPr>
            </a:br>
            <a:endParaRPr lang="de-CH" sz="1200" dirty="0">
              <a:highlight>
                <a:srgbClr val="FFFF00"/>
              </a:highlight>
              <a:latin typeface="+mj-lt"/>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9</a:t>
            </a:fld>
            <a:endParaRPr lang="de-CH"/>
          </a:p>
        </p:txBody>
      </p:sp>
    </p:spTree>
    <p:extLst>
      <p:ext uri="{BB962C8B-B14F-4D97-AF65-F5344CB8AC3E}">
        <p14:creationId xmlns:p14="http://schemas.microsoft.com/office/powerpoint/2010/main" val="526213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9275"/>
            <a:ext cx="5545136" cy="5400676"/>
          </a:xfrm>
          <a:prstGeom prst="rect">
            <a:avLst/>
          </a:prstGeom>
          <a:solidFill>
            <a:schemeClr val="accent1"/>
          </a:solidFill>
        </p:spPr>
        <p:txBody>
          <a:bodyPr vert="horz" wrap="square" lIns="0" tIns="0" rIns="0" bIns="0" rtlCol="0">
            <a:noAutofit/>
          </a:bodyPr>
          <a:lstStyle/>
          <a:p>
            <a:pPr>
              <a:lnSpc>
                <a:spcPct val="100000"/>
              </a:lnSpc>
            </a:pPr>
            <a:endParaRPr lang="de-DE" sz="2000">
              <a:latin typeface="Arial"/>
              <a:cs typeface="Arial"/>
            </a:endParaRPr>
          </a:p>
        </p:txBody>
      </p:sp>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AF470FA-E83E-4D05-A7A0-FAA892AA4466}"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23" name="Grafik 22">
            <a:extLst>
              <a:ext uri="{FF2B5EF4-FFF2-40B4-BE49-F238E27FC236}">
                <a16:creationId xmlns:a16="http://schemas.microsoft.com/office/drawing/2014/main" id="{72FEEF05-B86F-2B4F-A04E-7F4D85938356}"/>
              </a:ext>
            </a:extLst>
          </p:cNvPr>
          <p:cNvPicPr>
            <a:picLocks noChangeAspect="1"/>
          </p:cNvPicPr>
          <p:nvPr userDrawn="1"/>
        </p:nvPicPr>
        <p:blipFill>
          <a:blip r:embed="rId2"/>
          <a:srcRect l="45" r="45"/>
          <a:stretch/>
        </p:blipFill>
        <p:spPr>
          <a:xfrm>
            <a:off x="6096001" y="549275"/>
            <a:ext cx="5545138" cy="5400675"/>
          </a:xfrm>
          <a:prstGeom prst="rect">
            <a:avLst/>
          </a:prstGeom>
        </p:spPr>
      </p:pic>
    </p:spTree>
    <p:extLst>
      <p:ext uri="{BB962C8B-B14F-4D97-AF65-F5344CB8AC3E}">
        <p14:creationId xmlns:p14="http://schemas.microsoft.com/office/powerpoint/2010/main" val="3784213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A99A5963-57B9-48E3-B6C8-73C4C750C5D1}"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6348413" y="2168525"/>
            <a:ext cx="5292725" cy="3781425"/>
          </a:xfrm>
        </p:spPr>
        <p:txBody>
          <a:bodyPr/>
          <a:lstStyle/>
          <a:p>
            <a:r>
              <a:rPr lang="de-CH"/>
              <a:t>Bild einfügen</a:t>
            </a:r>
          </a:p>
        </p:txBody>
      </p:sp>
    </p:spTree>
    <p:extLst>
      <p:ext uri="{BB962C8B-B14F-4D97-AF65-F5344CB8AC3E}">
        <p14:creationId xmlns:p14="http://schemas.microsoft.com/office/powerpoint/2010/main" val="160339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EF8C53D-24A1-4B05-9B8C-81682A2F87E2}"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01878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Grafik">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739DA88-DB9E-E04C-81D1-F7C086D6A12C}"/>
              </a:ext>
            </a:extLst>
          </p:cNvPr>
          <p:cNvSpPr/>
          <p:nvPr userDrawn="1"/>
        </p:nvSpPr>
        <p:spPr>
          <a:xfrm>
            <a:off x="550863" y="549275"/>
            <a:ext cx="11090276" cy="540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6F7C13E-D7F2-48D5-9F18-5487AFE545FE}"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932400" y="856800"/>
            <a:ext cx="10322503" cy="1233488"/>
          </a:xfrm>
        </p:spPr>
        <p:txBody>
          <a:bodyPr/>
          <a:lstStyle>
            <a:lvl1pPr>
              <a:defRPr sz="3000"/>
            </a:lvl1pPr>
          </a:lstStyle>
          <a:p>
            <a:r>
              <a:rPr lang="de-DE"/>
              <a:t>Titel einfügen</a:t>
            </a:r>
            <a:endParaRPr lang="de-CH"/>
          </a:p>
        </p:txBody>
      </p:sp>
      <p:sp>
        <p:nvSpPr>
          <p:cNvPr id="5" name="Diagrammplatzhalter 4">
            <a:extLst>
              <a:ext uri="{FF2B5EF4-FFF2-40B4-BE49-F238E27FC236}">
                <a16:creationId xmlns:a16="http://schemas.microsoft.com/office/drawing/2014/main" id="{88808ECC-7E0C-B040-8B54-EFC4B941C728}"/>
              </a:ext>
            </a:extLst>
          </p:cNvPr>
          <p:cNvSpPr>
            <a:spLocks noGrp="1"/>
          </p:cNvSpPr>
          <p:nvPr>
            <p:ph type="chart" sz="quarter" idx="10" hasCustomPrompt="1"/>
          </p:nvPr>
        </p:nvSpPr>
        <p:spPr>
          <a:xfrm>
            <a:off x="932401" y="2168525"/>
            <a:ext cx="10322502" cy="3434607"/>
          </a:xfrm>
        </p:spPr>
        <p:txBody>
          <a:bodyPr/>
          <a:lstStyle/>
          <a:p>
            <a:r>
              <a:rPr lang="de-CH"/>
              <a:t>Diagramm einfügen</a:t>
            </a:r>
          </a:p>
        </p:txBody>
      </p:sp>
    </p:spTree>
    <p:extLst>
      <p:ext uri="{BB962C8B-B14F-4D97-AF65-F5344CB8AC3E}">
        <p14:creationId xmlns:p14="http://schemas.microsoft.com/office/powerpoint/2010/main" val="21559526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rafik ohne Hintergrun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F1B82DE-6884-41C6-9D57-FC321067E591}"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550863" y="508156"/>
            <a:ext cx="11090275" cy="1233488"/>
          </a:xfrm>
        </p:spPr>
        <p:txBody>
          <a:bodyPr/>
          <a:lstStyle>
            <a:lvl1pPr>
              <a:defRPr sz="3000"/>
            </a:lvl1p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4926627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0" y="0"/>
            <a:ext cx="12191999" cy="6857999"/>
          </a:xfrm>
        </p:spPr>
        <p:txBody>
          <a:bodyPr/>
          <a:lstStyle/>
          <a:p>
            <a:r>
              <a:rPr lang="de-CH"/>
              <a:t>Bild einfügen</a:t>
            </a:r>
          </a:p>
        </p:txBody>
      </p:sp>
    </p:spTree>
    <p:extLst>
      <p:ext uri="{BB962C8B-B14F-4D97-AF65-F5344CB8AC3E}">
        <p14:creationId xmlns:p14="http://schemas.microsoft.com/office/powerpoint/2010/main" val="4693310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0004"/>
            <a:ext cx="5545136" cy="5417997"/>
          </a:xfrm>
          <a:prstGeom prst="rect">
            <a:avLst/>
          </a:prstGeom>
          <a:solidFill>
            <a:srgbClr val="5A3835"/>
          </a:solidFill>
        </p:spPr>
        <p:txBody>
          <a:bodyPr vert="horz" wrap="square" lIns="0" tIns="0" rIns="0" bIns="0" rtlCol="0">
            <a:noAutofit/>
          </a:bodyPr>
          <a:lstStyle/>
          <a:p>
            <a:pPr>
              <a:lnSpc>
                <a:spcPct val="100000"/>
              </a:lnSpc>
            </a:pPr>
            <a:endParaRPr lang="de-DE" sz="2000">
              <a:latin typeface="Arial"/>
              <a:cs typeface="Arial"/>
            </a:endParaRPr>
          </a:p>
        </p:txBody>
      </p:sp>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CCBA401-6FBC-4599-86CE-7A41319F57E2}"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3" name="Grafik 2">
            <a:extLst>
              <a:ext uri="{FF2B5EF4-FFF2-40B4-BE49-F238E27FC236}">
                <a16:creationId xmlns:a16="http://schemas.microsoft.com/office/drawing/2014/main" id="{AEEEB860-1AB8-414A-B028-9F1438F21523}"/>
              </a:ext>
            </a:extLst>
          </p:cNvPr>
          <p:cNvPicPr>
            <a:picLocks noChangeAspect="1"/>
          </p:cNvPicPr>
          <p:nvPr userDrawn="1"/>
        </p:nvPicPr>
        <p:blipFill rotWithShape="1">
          <a:blip r:embed="rId3"/>
          <a:srcRect b="1673"/>
          <a:stretch/>
        </p:blipFill>
        <p:spPr>
          <a:xfrm>
            <a:off x="6096001" y="540005"/>
            <a:ext cx="5557886" cy="5409946"/>
          </a:xfrm>
          <a:prstGeom prst="rect">
            <a:avLst/>
          </a:prstGeom>
        </p:spPr>
      </p:pic>
    </p:spTree>
    <p:extLst>
      <p:ext uri="{BB962C8B-B14F-4D97-AF65-F5344CB8AC3E}">
        <p14:creationId xmlns:p14="http://schemas.microsoft.com/office/powerpoint/2010/main" val="521315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p:cNvPicPr>
          <p:nvPr userDrawn="1"/>
        </p:nvPicPr>
        <p:blipFill rotWithShape="1">
          <a:blip r:embed="rId2"/>
          <a:srcRect t="6260" b="6260"/>
          <a:stretch/>
        </p:blipFill>
        <p:spPr>
          <a:xfrm>
            <a:off x="540000" y="549276"/>
            <a:ext cx="11082271"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371A5146-87F2-476A-B861-02A810201352}"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01053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874300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titel 0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AD1419A-343C-4DBA-A732-A52D7B558713}"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7877394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 0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58867" y="550441"/>
            <a:ext cx="11082271" cy="539297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BF980F9B-3636-452C-8B97-605390355C7D}"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597857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 0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739D9E0-84F6-4455-B413-692B30A9BCE5}"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4660458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05">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10E062-7E25-8546-A175-9043E7FA4D1C}"/>
              </a:ext>
            </a:extLst>
          </p:cNvPr>
          <p:cNvPicPr>
            <a:picLocks noChangeAspect="1"/>
          </p:cNvPicPr>
          <p:nvPr userDrawn="1"/>
        </p:nvPicPr>
        <p:blipFill>
          <a:blip r:embed="rId2"/>
          <a:stretch>
            <a:fillRect/>
          </a:stretch>
        </p:blipFill>
        <p:spPr>
          <a:xfrm>
            <a:off x="558867" y="549275"/>
            <a:ext cx="11088405" cy="5395961"/>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CD3846A4-5BF2-4F93-9D0A-FEF772083DD8}"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4136227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A73DCF84-8668-4E66-B0EC-895F5FC3027C}"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11090275" cy="3781425"/>
          </a:xfrm>
        </p:spPr>
        <p:txBody>
          <a:bodyPr/>
          <a:lstStyle>
            <a:lvl1pPr>
              <a:spcBef>
                <a:spcPts val="0"/>
              </a:spcBef>
              <a:defRPr/>
            </a:lvl1p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78795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EFF49168-BC3E-40BB-95EB-88B5905E646D}" type="datetime1">
              <a:rPr lang="de-DE" smtClean="0"/>
              <a:t>19.03.2024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4">
            <a:extLst>
              <a:ext uri="{FF2B5EF4-FFF2-40B4-BE49-F238E27FC236}">
                <a16:creationId xmlns:a16="http://schemas.microsoft.com/office/drawing/2014/main" id="{E0916C3C-00A7-F741-8DF6-93967633E3C9}"/>
              </a:ext>
            </a:extLst>
          </p:cNvPr>
          <p:cNvSpPr>
            <a:spLocks noGrp="1"/>
          </p:cNvSpPr>
          <p:nvPr>
            <p:ph type="body" sz="quarter" idx="11" hasCustomPrompt="1"/>
          </p:nvPr>
        </p:nvSpPr>
        <p:spPr>
          <a:xfrm>
            <a:off x="6348413" y="2168525"/>
            <a:ext cx="5292723"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11890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50B0D07-150F-2342-8498-9793B8076A9C}"/>
              </a:ext>
            </a:extLst>
          </p:cNvPr>
          <p:cNvSpPr>
            <a:spLocks noGrp="1"/>
          </p:cNvSpPr>
          <p:nvPr>
            <p:ph type="title"/>
          </p:nvPr>
        </p:nvSpPr>
        <p:spPr>
          <a:xfrm>
            <a:off x="550863" y="478972"/>
            <a:ext cx="11090275" cy="1233488"/>
          </a:xfrm>
          <a:prstGeom prst="rect">
            <a:avLst/>
          </a:prstGeom>
        </p:spPr>
        <p:txBody>
          <a:bodyPr vert="horz" lIns="0" tIns="0" rIns="0" bIns="0" rtlCol="0" anchor="t" anchorCtr="0">
            <a:noAutofit/>
          </a:bodyPr>
          <a:lstStyle/>
          <a:p>
            <a:r>
              <a:rPr lang="de-DE"/>
              <a:t>Titel einfügen</a:t>
            </a:r>
            <a:endParaRPr lang="de-CH"/>
          </a:p>
        </p:txBody>
      </p:sp>
      <p:sp>
        <p:nvSpPr>
          <p:cNvPr id="3" name="Textplatzhalter 2">
            <a:extLst>
              <a:ext uri="{FF2B5EF4-FFF2-40B4-BE49-F238E27FC236}">
                <a16:creationId xmlns:a16="http://schemas.microsoft.com/office/drawing/2014/main" id="{3F66B91A-5C2B-E944-B47C-96ECA46BF79A}"/>
              </a:ext>
            </a:extLst>
          </p:cNvPr>
          <p:cNvSpPr>
            <a:spLocks noGrp="1"/>
          </p:cNvSpPr>
          <p:nvPr>
            <p:ph type="body" idx="1"/>
          </p:nvPr>
        </p:nvSpPr>
        <p:spPr>
          <a:xfrm>
            <a:off x="550863" y="2168525"/>
            <a:ext cx="5292725" cy="3781425"/>
          </a:xfrm>
          <a:prstGeom prst="rect">
            <a:avLst/>
          </a:prstGeom>
        </p:spPr>
        <p:txBody>
          <a:bodyPr vert="horz" lIns="0" tIns="0" rIns="0" bIns="0" rtlCol="0" anchor="t" anchorCtr="0">
            <a:noAutofit/>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7418921-BF9A-974D-BE15-02C5D9889021}"/>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D60555B0-12D2-4D12-9657-131A5A1A6C15}" type="datetime1">
              <a:rPr lang="de-DE" smtClean="0"/>
              <a:t>19.03.2024</a:t>
            </a:fld>
            <a:endParaRPr lang="de-CH"/>
          </a:p>
        </p:txBody>
      </p:sp>
      <p:sp>
        <p:nvSpPr>
          <p:cNvPr id="5" name="Fußzeilenplatzhalter 4">
            <a:extLst>
              <a:ext uri="{FF2B5EF4-FFF2-40B4-BE49-F238E27FC236}">
                <a16:creationId xmlns:a16="http://schemas.microsoft.com/office/drawing/2014/main" id="{F3D7C320-09C7-5646-BABB-7DDF5335EF71}"/>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6" name="Foliennummernplatzhalter 5">
            <a:extLst>
              <a:ext uri="{FF2B5EF4-FFF2-40B4-BE49-F238E27FC236}">
                <a16:creationId xmlns:a16="http://schemas.microsoft.com/office/drawing/2014/main" id="{BF3F51AA-AF03-6B45-B56C-136BB7CF3C81}"/>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pic>
        <p:nvPicPr>
          <p:cNvPr id="7" name="Grafik 6">
            <a:extLst>
              <a:ext uri="{FF2B5EF4-FFF2-40B4-BE49-F238E27FC236}">
                <a16:creationId xmlns:a16="http://schemas.microsoft.com/office/drawing/2014/main" id="{01B444C3-8222-07E4-30C8-58DFADF8AF4D}"/>
              </a:ext>
            </a:extLst>
          </p:cNvPr>
          <p:cNvPicPr>
            <a:picLocks noChangeAspect="1"/>
          </p:cNvPicPr>
          <p:nvPr userDrawn="1"/>
        </p:nvPicPr>
        <p:blipFill>
          <a:blip r:embed="rId16"/>
          <a:stretch>
            <a:fillRect/>
          </a:stretch>
        </p:blipFill>
        <p:spPr>
          <a:xfrm>
            <a:off x="10677235" y="6265013"/>
            <a:ext cx="970037" cy="308263"/>
          </a:xfrm>
          <a:prstGeom prst="rect">
            <a:avLst/>
          </a:prstGeom>
        </p:spPr>
      </p:pic>
      <p:pic>
        <p:nvPicPr>
          <p:cNvPr id="8" name="Grafik 7" descr="Ein Bild, das Schrift, Text, Grafiken, Screenshot enthält.&#10;&#10;Automatisch generierte Beschreibung">
            <a:extLst>
              <a:ext uri="{FF2B5EF4-FFF2-40B4-BE49-F238E27FC236}">
                <a16:creationId xmlns:a16="http://schemas.microsoft.com/office/drawing/2014/main" id="{04707020-371E-6BB7-E0D9-74D20F6925FB}"/>
              </a:ext>
            </a:extLst>
          </p:cNvPr>
          <p:cNvPicPr>
            <a:picLocks noChangeAspect="1"/>
          </p:cNvPicPr>
          <p:nvPr userDrawn="1"/>
        </p:nvPicPr>
        <p:blipFill>
          <a:blip r:embed="rId17"/>
          <a:stretch>
            <a:fillRect/>
          </a:stretch>
        </p:blipFill>
        <p:spPr>
          <a:xfrm>
            <a:off x="9789867" y="6100539"/>
            <a:ext cx="626184" cy="628358"/>
          </a:xfrm>
          <a:prstGeom prst="rect">
            <a:avLst/>
          </a:prstGeom>
        </p:spPr>
      </p:pic>
    </p:spTree>
    <p:extLst>
      <p:ext uri="{BB962C8B-B14F-4D97-AF65-F5344CB8AC3E}">
        <p14:creationId xmlns:p14="http://schemas.microsoft.com/office/powerpoint/2010/main" val="3982693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0" r:id="rId1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pos="3681" userDrawn="1">
          <p15:clr>
            <a:srgbClr val="F26B43"/>
          </p15:clr>
        </p15:guide>
        <p15:guide id="4" pos="3999" userDrawn="1">
          <p15:clr>
            <a:srgbClr val="F26B43"/>
          </p15:clr>
        </p15:guide>
        <p15:guide id="5" orient="horz" pos="346" userDrawn="1">
          <p15:clr>
            <a:srgbClr val="F26B43"/>
          </p15:clr>
        </p15:guide>
        <p15:guide id="6" orient="horz" pos="3748" userDrawn="1">
          <p15:clr>
            <a:srgbClr val="F26B43"/>
          </p15:clr>
        </p15:guide>
        <p15:guide id="8"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holz-bois-legno.ch/"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6.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1.jpg"/><Relationship Id="rId5" Type="http://schemas.openxmlformats.org/officeDocument/2006/relationships/image" Target="../media/image1.jp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2.wmf"/><Relationship Id="rId12"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oleObject" Target="../embeddings/oleObject2.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image" Target="../media/image2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3.wmf"/><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9D33ADE-0BD6-2243-8B7B-BCAC7E33E561}"/>
              </a:ext>
            </a:extLst>
          </p:cNvPr>
          <p:cNvSpPr>
            <a:spLocks noGrp="1"/>
          </p:cNvSpPr>
          <p:nvPr>
            <p:ph type="body" sz="quarter" idx="10"/>
          </p:nvPr>
        </p:nvSpPr>
        <p:spPr>
          <a:xfrm>
            <a:off x="1088571" y="1175657"/>
            <a:ext cx="4755017" cy="1481279"/>
          </a:xfrm>
        </p:spPr>
        <p:txBody>
          <a:bodyPr/>
          <a:lstStyle/>
          <a:p>
            <a:r>
              <a:rPr lang="de-CH" dirty="0" err="1"/>
              <a:t>impulsreferat</a:t>
            </a:r>
            <a:endParaRPr lang="de-CH" dirty="0"/>
          </a:p>
          <a:p>
            <a:r>
              <a:rPr lang="de-CH" b="0" dirty="0" err="1"/>
              <a:t>label</a:t>
            </a:r>
            <a:endParaRPr lang="de-CH" b="0" dirty="0"/>
          </a:p>
          <a:p>
            <a:r>
              <a:rPr lang="de-CH" b="0" dirty="0"/>
              <a:t>SCHWEIZER HOLZ</a:t>
            </a:r>
          </a:p>
        </p:txBody>
      </p:sp>
      <p:sp>
        <p:nvSpPr>
          <p:cNvPr id="5" name="Textplatzhalter 4">
            <a:extLst>
              <a:ext uri="{FF2B5EF4-FFF2-40B4-BE49-F238E27FC236}">
                <a16:creationId xmlns:a16="http://schemas.microsoft.com/office/drawing/2014/main" id="{2232E663-342A-BC4E-B809-F8860E78F62C}"/>
              </a:ext>
            </a:extLst>
          </p:cNvPr>
          <p:cNvSpPr>
            <a:spLocks noGrp="1"/>
          </p:cNvSpPr>
          <p:nvPr>
            <p:ph type="body" sz="quarter" idx="11"/>
          </p:nvPr>
        </p:nvSpPr>
        <p:spPr>
          <a:xfrm>
            <a:off x="1088571" y="3220117"/>
            <a:ext cx="4755017" cy="1567543"/>
          </a:xfrm>
        </p:spPr>
        <p:txBody>
          <a:bodyPr/>
          <a:lstStyle/>
          <a:p>
            <a:r>
              <a:rPr lang="de-CH" dirty="0"/>
              <a:t>Industriekampagne</a:t>
            </a:r>
          </a:p>
          <a:p>
            <a:r>
              <a:rPr lang="de-CH" dirty="0"/>
              <a:t>Björn Ittensohn</a:t>
            </a:r>
            <a:br>
              <a:rPr lang="de-CH" dirty="0"/>
            </a:br>
            <a:r>
              <a:rPr lang="de-CH" dirty="0"/>
              <a:t>GV HIS Zentralschweiz</a:t>
            </a:r>
          </a:p>
          <a:p>
            <a:r>
              <a:rPr lang="de-CH" dirty="0"/>
              <a:t>Josef Bucher AG, </a:t>
            </a:r>
            <a:r>
              <a:rPr lang="de-CH" dirty="0" err="1"/>
              <a:t>Escholzmatt</a:t>
            </a:r>
            <a:endParaRPr lang="de-CH" dirty="0"/>
          </a:p>
          <a:p>
            <a:r>
              <a:rPr lang="de-CH" dirty="0"/>
              <a:t>21. März 2024</a:t>
            </a:r>
          </a:p>
          <a:p>
            <a:endParaRPr lang="de-CH" dirty="0"/>
          </a:p>
        </p:txBody>
      </p:sp>
      <p:sp>
        <p:nvSpPr>
          <p:cNvPr id="6" name="Datumsplatzhalter 5">
            <a:extLst>
              <a:ext uri="{FF2B5EF4-FFF2-40B4-BE49-F238E27FC236}">
                <a16:creationId xmlns:a16="http://schemas.microsoft.com/office/drawing/2014/main" id="{35E86BD7-37E6-8041-BD14-8D05FE9EC855}"/>
              </a:ext>
            </a:extLst>
          </p:cNvPr>
          <p:cNvSpPr>
            <a:spLocks noGrp="1"/>
          </p:cNvSpPr>
          <p:nvPr>
            <p:ph type="dt" sz="half" idx="2"/>
          </p:nvPr>
        </p:nvSpPr>
        <p:spPr/>
        <p:txBody>
          <a:bodyPr/>
          <a:lstStyle/>
          <a:p>
            <a:r>
              <a:rPr lang="de-DE" dirty="0"/>
              <a:t>21.03.2024</a:t>
            </a:r>
            <a:endParaRPr lang="de-CH" dirty="0"/>
          </a:p>
        </p:txBody>
      </p:sp>
      <p:sp>
        <p:nvSpPr>
          <p:cNvPr id="7" name="Fußzeilenplatzhalter 6">
            <a:extLst>
              <a:ext uri="{FF2B5EF4-FFF2-40B4-BE49-F238E27FC236}">
                <a16:creationId xmlns:a16="http://schemas.microsoft.com/office/drawing/2014/main" id="{3B6EBD4F-6626-964B-9585-B7C0C303BCD5}"/>
              </a:ext>
            </a:extLst>
          </p:cNvPr>
          <p:cNvSpPr>
            <a:spLocks noGrp="1"/>
          </p:cNvSpPr>
          <p:nvPr>
            <p:ph type="ftr" sz="quarter" idx="3"/>
          </p:nvPr>
        </p:nvSpPr>
        <p:spPr/>
        <p:txBody>
          <a:bodyPr/>
          <a:lstStyle/>
          <a:p>
            <a:r>
              <a:rPr lang="de-CH"/>
              <a:t>Marketing Schweizer Holz - Industriekampagne</a:t>
            </a:r>
            <a:endParaRPr lang="de-CH" dirty="0"/>
          </a:p>
        </p:txBody>
      </p:sp>
      <p:sp>
        <p:nvSpPr>
          <p:cNvPr id="8" name="Foliennummernplatzhalter 7">
            <a:extLst>
              <a:ext uri="{FF2B5EF4-FFF2-40B4-BE49-F238E27FC236}">
                <a16:creationId xmlns:a16="http://schemas.microsoft.com/office/drawing/2014/main" id="{507563D5-885E-ED4B-AB7F-0776D9AECEDE}"/>
              </a:ext>
            </a:extLst>
          </p:cNvPr>
          <p:cNvSpPr>
            <a:spLocks noGrp="1"/>
          </p:cNvSpPr>
          <p:nvPr>
            <p:ph type="sldNum" sz="quarter" idx="4"/>
          </p:nvPr>
        </p:nvSpPr>
        <p:spPr/>
        <p:txBody>
          <a:bodyPr/>
          <a:lstStyle/>
          <a:p>
            <a:r>
              <a:rPr lang="de-CH"/>
              <a:t>Seite </a:t>
            </a:r>
            <a:fld id="{8B3782EF-3E5A-1447-BAF7-0181E8595BB2}" type="slidenum">
              <a:rPr lang="de-CH"/>
              <a:pPr/>
              <a:t>1</a:t>
            </a:fld>
            <a:endParaRPr lang="de-CH"/>
          </a:p>
        </p:txBody>
      </p:sp>
      <p:pic>
        <p:nvPicPr>
          <p:cNvPr id="3" name="Grafik 2">
            <a:extLst>
              <a:ext uri="{FF2B5EF4-FFF2-40B4-BE49-F238E27FC236}">
                <a16:creationId xmlns:a16="http://schemas.microsoft.com/office/drawing/2014/main" id="{8EF24F73-A713-48A1-0016-04F7F8D9E984}"/>
              </a:ext>
            </a:extLst>
          </p:cNvPr>
          <p:cNvPicPr>
            <a:picLocks noChangeAspect="1"/>
          </p:cNvPicPr>
          <p:nvPr/>
        </p:nvPicPr>
        <p:blipFill>
          <a:blip r:embed="rId3"/>
          <a:stretch>
            <a:fillRect/>
          </a:stretch>
        </p:blipFill>
        <p:spPr>
          <a:xfrm>
            <a:off x="1098002" y="4961922"/>
            <a:ext cx="2621507" cy="533446"/>
          </a:xfrm>
          <a:prstGeom prst="rect">
            <a:avLst/>
          </a:prstGeom>
        </p:spPr>
      </p:pic>
    </p:spTree>
    <p:extLst>
      <p:ext uri="{BB962C8B-B14F-4D97-AF65-F5344CB8AC3E}">
        <p14:creationId xmlns:p14="http://schemas.microsoft.com/office/powerpoint/2010/main" val="1330097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10</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20" name="Grafik 19">
            <a:extLst>
              <a:ext uri="{FF2B5EF4-FFF2-40B4-BE49-F238E27FC236}">
                <a16:creationId xmlns:a16="http://schemas.microsoft.com/office/drawing/2014/main" id="{747D8AC8-7D21-2DBA-926F-6A086CE6063B}"/>
              </a:ext>
            </a:extLst>
          </p:cNvPr>
          <p:cNvPicPr>
            <a:picLocks noChangeAspect="1"/>
          </p:cNvPicPr>
          <p:nvPr/>
        </p:nvPicPr>
        <p:blipFill>
          <a:blip r:embed="rId3"/>
          <a:stretch>
            <a:fillRect/>
          </a:stretch>
        </p:blipFill>
        <p:spPr>
          <a:xfrm>
            <a:off x="10198116" y="1640837"/>
            <a:ext cx="587528" cy="628108"/>
          </a:xfrm>
          <a:prstGeom prst="rect">
            <a:avLst/>
          </a:prstGeom>
        </p:spPr>
      </p:pic>
      <p:sp>
        <p:nvSpPr>
          <p:cNvPr id="24" name="Textfeld 23">
            <a:extLst>
              <a:ext uri="{FF2B5EF4-FFF2-40B4-BE49-F238E27FC236}">
                <a16:creationId xmlns:a16="http://schemas.microsoft.com/office/drawing/2014/main" id="{52F5EAB5-7A84-3825-0325-129926FA7160}"/>
              </a:ext>
            </a:extLst>
          </p:cNvPr>
          <p:cNvSpPr txBox="1"/>
          <p:nvPr/>
        </p:nvSpPr>
        <p:spPr>
          <a:xfrm>
            <a:off x="464308" y="1738658"/>
            <a:ext cx="10985570" cy="461665"/>
          </a:xfrm>
          <a:prstGeom prst="rect">
            <a:avLst/>
          </a:prstGeom>
          <a:noFill/>
        </p:spPr>
        <p:txBody>
          <a:bodyPr wrap="square" rtlCol="0">
            <a:spAutoFit/>
          </a:bodyPr>
          <a:lstStyle/>
          <a:p>
            <a:pPr marL="180975" indent="-180975"/>
            <a:r>
              <a:rPr lang="de-CH" sz="2400" b="1" dirty="0">
                <a:solidFill>
                  <a:srgbClr val="FF0000"/>
                </a:solidFill>
                <a:latin typeface="+mj-lt"/>
              </a:rPr>
              <a:t>2. Reportagen im «Wir Holzbauer» und «Industriel du </a:t>
            </a:r>
            <a:r>
              <a:rPr lang="de-CH" sz="2400" b="1" dirty="0" err="1">
                <a:solidFill>
                  <a:srgbClr val="FF0000"/>
                </a:solidFill>
                <a:latin typeface="+mj-lt"/>
              </a:rPr>
              <a:t>bois</a:t>
            </a:r>
            <a:r>
              <a:rPr lang="de-CH" sz="2400" b="1" dirty="0">
                <a:solidFill>
                  <a:srgbClr val="FF0000"/>
                </a:solidFill>
                <a:latin typeface="+mj-lt"/>
              </a:rPr>
              <a:t>» (IDB)</a:t>
            </a:r>
            <a:endParaRPr lang="de-CH" b="1" dirty="0">
              <a:latin typeface="+mj-lt"/>
            </a:endParaRPr>
          </a:p>
        </p:txBody>
      </p:sp>
      <p:sp>
        <p:nvSpPr>
          <p:cNvPr id="6" name="Textfeld 5">
            <a:extLst>
              <a:ext uri="{FF2B5EF4-FFF2-40B4-BE49-F238E27FC236}">
                <a16:creationId xmlns:a16="http://schemas.microsoft.com/office/drawing/2014/main" id="{AD2FBDBD-BCBA-7A00-154A-65C5CD8074B0}"/>
              </a:ext>
            </a:extLst>
          </p:cNvPr>
          <p:cNvSpPr txBox="1"/>
          <p:nvPr/>
        </p:nvSpPr>
        <p:spPr>
          <a:xfrm>
            <a:off x="550862" y="2565123"/>
            <a:ext cx="7868309" cy="2801473"/>
          </a:xfrm>
          <a:prstGeom prst="rect">
            <a:avLst/>
          </a:prstGeom>
          <a:noFill/>
        </p:spPr>
        <p:txBody>
          <a:bodyPr wrap="square" rtlCol="0" anchor="t">
            <a:spAutoFit/>
          </a:bodyPr>
          <a:lstStyle/>
          <a:p>
            <a:r>
              <a:rPr lang="de-CH" sz="2000" dirty="0">
                <a:latin typeface="+mj-lt"/>
              </a:rPr>
              <a:t>10 Reportagen à 1 Seite. Deutschschweiz und </a:t>
            </a:r>
            <a:r>
              <a:rPr lang="de-CH" sz="2000" dirty="0" err="1">
                <a:latin typeface="+mj-lt"/>
              </a:rPr>
              <a:t>Romandie</a:t>
            </a:r>
            <a:r>
              <a:rPr lang="de-CH" sz="2000" dirty="0">
                <a:latin typeface="+mj-lt"/>
              </a:rPr>
              <a:t>.</a:t>
            </a:r>
          </a:p>
          <a:p>
            <a:endParaRPr lang="de-CH" sz="2000" dirty="0">
              <a:highlight>
                <a:srgbClr val="FFFF00"/>
              </a:highlight>
              <a:latin typeface="+mj-lt"/>
            </a:endParaRPr>
          </a:p>
          <a:p>
            <a:pPr>
              <a:lnSpc>
                <a:spcPct val="115000"/>
              </a:lnSpc>
            </a:pPr>
            <a:r>
              <a:rPr lang="de-CH" sz="2000" dirty="0">
                <a:latin typeface="+mj-lt"/>
              </a:rPr>
              <a:t>Firmenporträts sollen gegenüber den </a:t>
            </a:r>
            <a:r>
              <a:rPr lang="de-CH" sz="2000" b="1" dirty="0">
                <a:latin typeface="+mj-lt"/>
              </a:rPr>
              <a:t>Holzbauern</a:t>
            </a:r>
            <a:r>
              <a:rPr lang="de-CH" sz="2000" dirty="0">
                <a:latin typeface="+mj-lt"/>
              </a:rPr>
              <a:t> die </a:t>
            </a:r>
            <a:r>
              <a:rPr lang="de-CH" sz="2000" b="1" dirty="0">
                <a:latin typeface="+mj-lt"/>
              </a:rPr>
              <a:t>Lieferfähigkeit, Vielseitigkeit und Innovationskraft der Holzindustrie aufzeigen.</a:t>
            </a:r>
          </a:p>
          <a:p>
            <a:pPr>
              <a:lnSpc>
                <a:spcPct val="115000"/>
              </a:lnSpc>
            </a:pPr>
            <a:endParaRPr lang="de-CH" sz="2000" b="1" dirty="0">
              <a:latin typeface="+mj-lt"/>
            </a:endParaRPr>
          </a:p>
          <a:p>
            <a:pPr>
              <a:lnSpc>
                <a:spcPct val="115000"/>
              </a:lnSpc>
            </a:pPr>
            <a:r>
              <a:rPr lang="de-CH" sz="2000" dirty="0">
                <a:latin typeface="+mj-lt"/>
              </a:rPr>
              <a:t>Alle Reportagen auf </a:t>
            </a:r>
            <a:br>
              <a:rPr lang="de-CH" sz="2000" dirty="0">
                <a:latin typeface="+mj-lt"/>
              </a:rPr>
            </a:br>
            <a:r>
              <a:rPr lang="de-CH" sz="2000" dirty="0">
                <a:latin typeface="+mj-lt"/>
              </a:rPr>
              <a:t>holz-bois.ch/schweizer-holz</a:t>
            </a:r>
          </a:p>
        </p:txBody>
      </p:sp>
      <p:pic>
        <p:nvPicPr>
          <p:cNvPr id="10" name="Grafik 9" descr="Ein Bild, das Text, draußen, Brücke, Screenshot enthält.&#10;&#10;Automatisch generierte Beschreibung">
            <a:extLst>
              <a:ext uri="{FF2B5EF4-FFF2-40B4-BE49-F238E27FC236}">
                <a16:creationId xmlns:a16="http://schemas.microsoft.com/office/drawing/2014/main" id="{1D63281A-F220-69BD-F685-308C4409DEBD}"/>
              </a:ext>
            </a:extLst>
          </p:cNvPr>
          <p:cNvPicPr>
            <a:picLocks noChangeAspect="1"/>
          </p:cNvPicPr>
          <p:nvPr/>
        </p:nvPicPr>
        <p:blipFill>
          <a:blip r:embed="rId4"/>
          <a:stretch>
            <a:fillRect/>
          </a:stretch>
        </p:blipFill>
        <p:spPr>
          <a:xfrm rot="321652">
            <a:off x="4365600" y="4281353"/>
            <a:ext cx="1406734" cy="1891744"/>
          </a:xfrm>
          <a:prstGeom prst="rect">
            <a:avLst/>
          </a:prstGeom>
          <a:ln w="3175">
            <a:solidFill>
              <a:schemeClr val="bg1">
                <a:lumMod val="65000"/>
              </a:schemeClr>
            </a:solidFill>
          </a:ln>
        </p:spPr>
      </p:pic>
      <p:pic>
        <p:nvPicPr>
          <p:cNvPr id="12" name="Grafik 11" descr="Ein Bild, das Person, Kleidung, Lächeln, Menschliches Gesicht enthält.&#10;&#10;Automatisch generierte Beschreibung">
            <a:extLst>
              <a:ext uri="{FF2B5EF4-FFF2-40B4-BE49-F238E27FC236}">
                <a16:creationId xmlns:a16="http://schemas.microsoft.com/office/drawing/2014/main" id="{B2C8BEC8-E2A5-7E50-EF38-AA1469186F8C}"/>
              </a:ext>
            </a:extLst>
          </p:cNvPr>
          <p:cNvPicPr>
            <a:picLocks noChangeAspect="1"/>
          </p:cNvPicPr>
          <p:nvPr/>
        </p:nvPicPr>
        <p:blipFill>
          <a:blip r:embed="rId5"/>
          <a:stretch>
            <a:fillRect/>
          </a:stretch>
        </p:blipFill>
        <p:spPr>
          <a:xfrm>
            <a:off x="5272168" y="4029063"/>
            <a:ext cx="1492133" cy="2014898"/>
          </a:xfrm>
          <a:prstGeom prst="rect">
            <a:avLst/>
          </a:prstGeom>
          <a:ln w="3175">
            <a:solidFill>
              <a:schemeClr val="bg1">
                <a:lumMod val="65000"/>
              </a:schemeClr>
            </a:solidFill>
          </a:ln>
        </p:spPr>
      </p:pic>
      <p:pic>
        <p:nvPicPr>
          <p:cNvPr id="8" name="Grafik 7">
            <a:extLst>
              <a:ext uri="{FF2B5EF4-FFF2-40B4-BE49-F238E27FC236}">
                <a16:creationId xmlns:a16="http://schemas.microsoft.com/office/drawing/2014/main" id="{0590C6EF-9D0C-EBAE-AF15-95ED1093B9B5}"/>
              </a:ext>
            </a:extLst>
          </p:cNvPr>
          <p:cNvPicPr>
            <a:picLocks noChangeAspect="1"/>
          </p:cNvPicPr>
          <p:nvPr/>
        </p:nvPicPr>
        <p:blipFill>
          <a:blip r:embed="rId6"/>
          <a:stretch>
            <a:fillRect/>
          </a:stretch>
        </p:blipFill>
        <p:spPr>
          <a:xfrm>
            <a:off x="8117726" y="2442116"/>
            <a:ext cx="2704682" cy="3601845"/>
          </a:xfrm>
          <a:prstGeom prst="rect">
            <a:avLst/>
          </a:prstGeom>
        </p:spPr>
      </p:pic>
    </p:spTree>
    <p:extLst>
      <p:ext uri="{BB962C8B-B14F-4D97-AF65-F5344CB8AC3E}">
        <p14:creationId xmlns:p14="http://schemas.microsoft.com/office/powerpoint/2010/main" val="3264702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Im Haus, Hut enthält.&#10;&#10;Automatisch generierte Beschreibung">
            <a:extLst>
              <a:ext uri="{FF2B5EF4-FFF2-40B4-BE49-F238E27FC236}">
                <a16:creationId xmlns:a16="http://schemas.microsoft.com/office/drawing/2014/main" id="{34FA4621-F572-EB1E-A73D-DD7C55BAFA64}"/>
              </a:ext>
            </a:extLst>
          </p:cNvPr>
          <p:cNvPicPr>
            <a:picLocks noChangeAspect="1"/>
          </p:cNvPicPr>
          <p:nvPr/>
        </p:nvPicPr>
        <p:blipFill rotWithShape="1">
          <a:blip r:embed="rId3"/>
          <a:srcRect l="3476" r="4058" b="4367"/>
          <a:stretch/>
        </p:blipFill>
        <p:spPr>
          <a:xfrm rot="10800000">
            <a:off x="550863" y="3014980"/>
            <a:ext cx="4256891" cy="2929238"/>
          </a:xfrm>
          <a:prstGeom prst="rect">
            <a:avLst/>
          </a:prstGeom>
        </p:spPr>
      </p:pic>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11</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sp>
        <p:nvSpPr>
          <p:cNvPr id="10" name="Textplatzhalter 5">
            <a:extLst>
              <a:ext uri="{FF2B5EF4-FFF2-40B4-BE49-F238E27FC236}">
                <a16:creationId xmlns:a16="http://schemas.microsoft.com/office/drawing/2014/main" id="{87A21E1C-0FE3-5E13-CD85-4FAAA6D6F125}"/>
              </a:ext>
            </a:extLst>
          </p:cNvPr>
          <p:cNvSpPr>
            <a:spLocks noGrp="1"/>
          </p:cNvSpPr>
          <p:nvPr>
            <p:ph type="body" sz="quarter" idx="10"/>
          </p:nvPr>
        </p:nvSpPr>
        <p:spPr>
          <a:xfrm>
            <a:off x="550862" y="1792570"/>
            <a:ext cx="11117727" cy="751910"/>
          </a:xfrm>
        </p:spPr>
        <p:txBody>
          <a:bodyPr/>
          <a:lstStyle/>
          <a:p>
            <a:r>
              <a:rPr lang="de-CH" sz="2400" b="1" dirty="0">
                <a:solidFill>
                  <a:srgbClr val="FF0000"/>
                </a:solidFill>
              </a:rPr>
              <a:t>3. Marketing Kit und Referate</a:t>
            </a:r>
            <a:endParaRPr lang="de-CH" dirty="0">
              <a:effectLst/>
              <a:latin typeface="+mj-lt"/>
              <a:ea typeface="Calibri" panose="020F0502020204030204" pitchFamily="34" charset="0"/>
            </a:endParaRPr>
          </a:p>
        </p:txBody>
      </p:sp>
      <p:pic>
        <p:nvPicPr>
          <p:cNvPr id="13" name="Grafik 12">
            <a:extLst>
              <a:ext uri="{FF2B5EF4-FFF2-40B4-BE49-F238E27FC236}">
                <a16:creationId xmlns:a16="http://schemas.microsoft.com/office/drawing/2014/main" id="{B4E0CEF6-449D-ABB9-55B6-2F6C5F50D066}"/>
              </a:ext>
            </a:extLst>
          </p:cNvPr>
          <p:cNvPicPr>
            <a:picLocks noChangeAspect="1"/>
          </p:cNvPicPr>
          <p:nvPr/>
        </p:nvPicPr>
        <p:blipFill>
          <a:blip r:embed="rId4"/>
          <a:stretch>
            <a:fillRect/>
          </a:stretch>
        </p:blipFill>
        <p:spPr>
          <a:xfrm>
            <a:off x="576928" y="2277870"/>
            <a:ext cx="627635" cy="632800"/>
          </a:xfrm>
          <a:prstGeom prst="rect">
            <a:avLst/>
          </a:prstGeom>
        </p:spPr>
      </p:pic>
      <p:pic>
        <p:nvPicPr>
          <p:cNvPr id="14" name="Grafik 13">
            <a:extLst>
              <a:ext uri="{FF2B5EF4-FFF2-40B4-BE49-F238E27FC236}">
                <a16:creationId xmlns:a16="http://schemas.microsoft.com/office/drawing/2014/main" id="{45663875-C7A5-6D7E-FF4F-8299BA4BEC0A}"/>
              </a:ext>
            </a:extLst>
          </p:cNvPr>
          <p:cNvPicPr>
            <a:picLocks noChangeAspect="1"/>
          </p:cNvPicPr>
          <p:nvPr/>
        </p:nvPicPr>
        <p:blipFill>
          <a:blip r:embed="rId5"/>
          <a:stretch>
            <a:fillRect/>
          </a:stretch>
        </p:blipFill>
        <p:spPr>
          <a:xfrm>
            <a:off x="6024628" y="2350811"/>
            <a:ext cx="562715" cy="559859"/>
          </a:xfrm>
          <a:prstGeom prst="rect">
            <a:avLst/>
          </a:prstGeom>
        </p:spPr>
      </p:pic>
      <p:pic>
        <p:nvPicPr>
          <p:cNvPr id="9" name="Grafik 8">
            <a:extLst>
              <a:ext uri="{FF2B5EF4-FFF2-40B4-BE49-F238E27FC236}">
                <a16:creationId xmlns:a16="http://schemas.microsoft.com/office/drawing/2014/main" id="{B62310AA-2E3F-01F2-7249-F9EEB159DC7E}"/>
              </a:ext>
            </a:extLst>
          </p:cNvPr>
          <p:cNvPicPr>
            <a:picLocks noChangeAspect="1"/>
          </p:cNvPicPr>
          <p:nvPr/>
        </p:nvPicPr>
        <p:blipFill>
          <a:blip r:embed="rId6"/>
          <a:stretch>
            <a:fillRect/>
          </a:stretch>
        </p:blipFill>
        <p:spPr>
          <a:xfrm>
            <a:off x="5987455" y="3014980"/>
            <a:ext cx="5181227" cy="2929238"/>
          </a:xfrm>
          <a:prstGeom prst="rect">
            <a:avLst/>
          </a:prstGeom>
        </p:spPr>
      </p:pic>
    </p:spTree>
    <p:extLst>
      <p:ext uri="{BB962C8B-B14F-4D97-AF65-F5344CB8AC3E}">
        <p14:creationId xmlns:p14="http://schemas.microsoft.com/office/powerpoint/2010/main" val="3175150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E8EF8AD-5161-9D40-D8B2-92A30800A60A}"/>
              </a:ext>
            </a:extLst>
          </p:cNvPr>
          <p:cNvGraphicFramePr/>
          <p:nvPr>
            <p:extLst>
              <p:ext uri="{D42A27DB-BD31-4B8C-83A1-F6EECF244321}">
                <p14:modId xmlns:p14="http://schemas.microsoft.com/office/powerpoint/2010/main" val="1653639089"/>
              </p:ext>
            </p:extLst>
          </p:nvPr>
        </p:nvGraphicFramePr>
        <p:xfrm>
          <a:off x="1573743" y="1266050"/>
          <a:ext cx="7256748"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1F4BC6BF-67AE-42AD-A926-360FE2A7A353}"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12</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Kommunikationsziele</a:t>
            </a:r>
            <a:endParaRPr lang="de-CH" dirty="0"/>
          </a:p>
        </p:txBody>
      </p:sp>
    </p:spTree>
    <p:extLst>
      <p:ext uri="{BB962C8B-B14F-4D97-AF65-F5344CB8AC3E}">
        <p14:creationId xmlns:p14="http://schemas.microsoft.com/office/powerpoint/2010/main" val="1396811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E8EF8AD-5161-9D40-D8B2-92A30800A60A}"/>
              </a:ext>
            </a:extLst>
          </p:cNvPr>
          <p:cNvGraphicFramePr/>
          <p:nvPr>
            <p:extLst>
              <p:ext uri="{D42A27DB-BD31-4B8C-83A1-F6EECF244321}">
                <p14:modId xmlns:p14="http://schemas.microsoft.com/office/powerpoint/2010/main" val="2105807439"/>
              </p:ext>
            </p:extLst>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89BB1090-3166-43BA-83DB-6F30186B1110}"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Tree>
    <p:extLst>
      <p:ext uri="{BB962C8B-B14F-4D97-AF65-F5344CB8AC3E}">
        <p14:creationId xmlns:p14="http://schemas.microsoft.com/office/powerpoint/2010/main" val="576860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CE7AB85-ED90-580E-1FE7-37C1DA3315D3}"/>
              </a:ext>
            </a:extLst>
          </p:cNvPr>
          <p:cNvSpPr/>
          <p:nvPr/>
        </p:nvSpPr>
        <p:spPr>
          <a:xfrm>
            <a:off x="524748" y="4294492"/>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graphicFrame>
        <p:nvGraphicFramePr>
          <p:cNvPr id="8" name="Diagramm 7">
            <a:extLst>
              <a:ext uri="{FF2B5EF4-FFF2-40B4-BE49-F238E27FC236}">
                <a16:creationId xmlns:a16="http://schemas.microsoft.com/office/drawing/2014/main" id="{8E8EF8AD-5161-9D40-D8B2-92A30800A60A}"/>
              </a:ext>
            </a:extLst>
          </p:cNvPr>
          <p:cNvGraphicFramePr/>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F3B5165E-64EE-4FB5-960A-D3AF89000045}"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Tree>
    <p:extLst>
      <p:ext uri="{BB962C8B-B14F-4D97-AF65-F5344CB8AC3E}">
        <p14:creationId xmlns:p14="http://schemas.microsoft.com/office/powerpoint/2010/main" val="2831969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fld id="{AC0B7F4B-5AEB-4F98-AED9-054095F0835E}" type="datetime1">
              <a:rPr lang="de-DE" smtClean="0"/>
              <a:t>19.03.2024</a:t>
            </a:fld>
            <a:endParaRPr lang="de-CH"/>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15</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sp>
        <p:nvSpPr>
          <p:cNvPr id="28" name="object 6">
            <a:extLst>
              <a:ext uri="{FF2B5EF4-FFF2-40B4-BE49-F238E27FC236}">
                <a16:creationId xmlns:a16="http://schemas.microsoft.com/office/drawing/2014/main" id="{2AB9419A-E0F1-894D-A96E-0297B11723B4}"/>
              </a:ext>
            </a:extLst>
          </p:cNvPr>
          <p:cNvSpPr/>
          <p:nvPr/>
        </p:nvSpPr>
        <p:spPr>
          <a:xfrm>
            <a:off x="919794" y="2167931"/>
            <a:ext cx="3196590" cy="3196590"/>
          </a:xfrm>
          <a:custGeom>
            <a:avLst/>
            <a:gdLst/>
            <a:ahLst/>
            <a:cxnLst/>
            <a:rect l="l" t="t" r="r" b="b"/>
            <a:pathLst>
              <a:path w="3196590" h="3196590">
                <a:moveTo>
                  <a:pt x="1598041" y="0"/>
                </a:moveTo>
                <a:lnTo>
                  <a:pt x="1550069" y="706"/>
                </a:lnTo>
                <a:lnTo>
                  <a:pt x="1502449" y="2811"/>
                </a:lnTo>
                <a:lnTo>
                  <a:pt x="1455200" y="6296"/>
                </a:lnTo>
                <a:lnTo>
                  <a:pt x="1408341" y="11141"/>
                </a:lnTo>
                <a:lnTo>
                  <a:pt x="1361894" y="17326"/>
                </a:lnTo>
                <a:lnTo>
                  <a:pt x="1315876" y="24832"/>
                </a:lnTo>
                <a:lnTo>
                  <a:pt x="1270309" y="33637"/>
                </a:lnTo>
                <a:lnTo>
                  <a:pt x="1225211" y="43723"/>
                </a:lnTo>
                <a:lnTo>
                  <a:pt x="1180604" y="55071"/>
                </a:lnTo>
                <a:lnTo>
                  <a:pt x="1136505" y="67659"/>
                </a:lnTo>
                <a:lnTo>
                  <a:pt x="1092936" y="81469"/>
                </a:lnTo>
                <a:lnTo>
                  <a:pt x="1049916" y="96480"/>
                </a:lnTo>
                <a:lnTo>
                  <a:pt x="1007464" y="112673"/>
                </a:lnTo>
                <a:lnTo>
                  <a:pt x="965601" y="130028"/>
                </a:lnTo>
                <a:lnTo>
                  <a:pt x="924347" y="148525"/>
                </a:lnTo>
                <a:lnTo>
                  <a:pt x="883720" y="168145"/>
                </a:lnTo>
                <a:lnTo>
                  <a:pt x="843741" y="188868"/>
                </a:lnTo>
                <a:lnTo>
                  <a:pt x="804430" y="210673"/>
                </a:lnTo>
                <a:lnTo>
                  <a:pt x="765807" y="233542"/>
                </a:lnTo>
                <a:lnTo>
                  <a:pt x="727890" y="257454"/>
                </a:lnTo>
                <a:lnTo>
                  <a:pt x="690701" y="282389"/>
                </a:lnTo>
                <a:lnTo>
                  <a:pt x="654258" y="308329"/>
                </a:lnTo>
                <a:lnTo>
                  <a:pt x="618582" y="335252"/>
                </a:lnTo>
                <a:lnTo>
                  <a:pt x="583692" y="363140"/>
                </a:lnTo>
                <a:lnTo>
                  <a:pt x="549608" y="391972"/>
                </a:lnTo>
                <a:lnTo>
                  <a:pt x="516350" y="421729"/>
                </a:lnTo>
                <a:lnTo>
                  <a:pt x="483938" y="452391"/>
                </a:lnTo>
                <a:lnTo>
                  <a:pt x="452391" y="483938"/>
                </a:lnTo>
                <a:lnTo>
                  <a:pt x="421729" y="516350"/>
                </a:lnTo>
                <a:lnTo>
                  <a:pt x="391972" y="549608"/>
                </a:lnTo>
                <a:lnTo>
                  <a:pt x="363140" y="583692"/>
                </a:lnTo>
                <a:lnTo>
                  <a:pt x="335252" y="618582"/>
                </a:lnTo>
                <a:lnTo>
                  <a:pt x="308329" y="654258"/>
                </a:lnTo>
                <a:lnTo>
                  <a:pt x="282389" y="690701"/>
                </a:lnTo>
                <a:lnTo>
                  <a:pt x="257454" y="727890"/>
                </a:lnTo>
                <a:lnTo>
                  <a:pt x="233542" y="765807"/>
                </a:lnTo>
                <a:lnTo>
                  <a:pt x="210673" y="804430"/>
                </a:lnTo>
                <a:lnTo>
                  <a:pt x="188868" y="843741"/>
                </a:lnTo>
                <a:lnTo>
                  <a:pt x="168145" y="883720"/>
                </a:lnTo>
                <a:lnTo>
                  <a:pt x="148525" y="924347"/>
                </a:lnTo>
                <a:lnTo>
                  <a:pt x="130028" y="965601"/>
                </a:lnTo>
                <a:lnTo>
                  <a:pt x="112673" y="1007464"/>
                </a:lnTo>
                <a:lnTo>
                  <a:pt x="96480" y="1049916"/>
                </a:lnTo>
                <a:lnTo>
                  <a:pt x="81469" y="1092936"/>
                </a:lnTo>
                <a:lnTo>
                  <a:pt x="67659" y="1136505"/>
                </a:lnTo>
                <a:lnTo>
                  <a:pt x="55071" y="1180604"/>
                </a:lnTo>
                <a:lnTo>
                  <a:pt x="43723" y="1225211"/>
                </a:lnTo>
                <a:lnTo>
                  <a:pt x="33637" y="1270309"/>
                </a:lnTo>
                <a:lnTo>
                  <a:pt x="24832" y="1315876"/>
                </a:lnTo>
                <a:lnTo>
                  <a:pt x="17326" y="1361894"/>
                </a:lnTo>
                <a:lnTo>
                  <a:pt x="11141" y="1408341"/>
                </a:lnTo>
                <a:lnTo>
                  <a:pt x="6296" y="1455200"/>
                </a:lnTo>
                <a:lnTo>
                  <a:pt x="2811" y="1502449"/>
                </a:lnTo>
                <a:lnTo>
                  <a:pt x="706" y="1550069"/>
                </a:lnTo>
                <a:lnTo>
                  <a:pt x="0" y="1598040"/>
                </a:lnTo>
                <a:lnTo>
                  <a:pt x="706" y="1646012"/>
                </a:lnTo>
                <a:lnTo>
                  <a:pt x="2811" y="1693632"/>
                </a:lnTo>
                <a:lnTo>
                  <a:pt x="6296" y="1740881"/>
                </a:lnTo>
                <a:lnTo>
                  <a:pt x="11141" y="1787740"/>
                </a:lnTo>
                <a:lnTo>
                  <a:pt x="17326" y="1834187"/>
                </a:lnTo>
                <a:lnTo>
                  <a:pt x="24832" y="1880205"/>
                </a:lnTo>
                <a:lnTo>
                  <a:pt x="33637" y="1925772"/>
                </a:lnTo>
                <a:lnTo>
                  <a:pt x="43723" y="1970870"/>
                </a:lnTo>
                <a:lnTo>
                  <a:pt x="55071" y="2015477"/>
                </a:lnTo>
                <a:lnTo>
                  <a:pt x="67659" y="2059576"/>
                </a:lnTo>
                <a:lnTo>
                  <a:pt x="81469" y="2103145"/>
                </a:lnTo>
                <a:lnTo>
                  <a:pt x="96480" y="2146165"/>
                </a:lnTo>
                <a:lnTo>
                  <a:pt x="112673" y="2188617"/>
                </a:lnTo>
                <a:lnTo>
                  <a:pt x="130028" y="2230480"/>
                </a:lnTo>
                <a:lnTo>
                  <a:pt x="148525" y="2271734"/>
                </a:lnTo>
                <a:lnTo>
                  <a:pt x="168145" y="2312361"/>
                </a:lnTo>
                <a:lnTo>
                  <a:pt x="188868" y="2352340"/>
                </a:lnTo>
                <a:lnTo>
                  <a:pt x="210673" y="2391651"/>
                </a:lnTo>
                <a:lnTo>
                  <a:pt x="233542" y="2430274"/>
                </a:lnTo>
                <a:lnTo>
                  <a:pt x="257454" y="2468191"/>
                </a:lnTo>
                <a:lnTo>
                  <a:pt x="282389" y="2505380"/>
                </a:lnTo>
                <a:lnTo>
                  <a:pt x="308329" y="2541823"/>
                </a:lnTo>
                <a:lnTo>
                  <a:pt x="335252" y="2577499"/>
                </a:lnTo>
                <a:lnTo>
                  <a:pt x="363140" y="2612389"/>
                </a:lnTo>
                <a:lnTo>
                  <a:pt x="391972" y="2646473"/>
                </a:lnTo>
                <a:lnTo>
                  <a:pt x="421729" y="2679731"/>
                </a:lnTo>
                <a:lnTo>
                  <a:pt x="452391" y="2712143"/>
                </a:lnTo>
                <a:lnTo>
                  <a:pt x="483938" y="2743690"/>
                </a:lnTo>
                <a:lnTo>
                  <a:pt x="516350" y="2774352"/>
                </a:lnTo>
                <a:lnTo>
                  <a:pt x="549608" y="2804109"/>
                </a:lnTo>
                <a:lnTo>
                  <a:pt x="583692" y="2832941"/>
                </a:lnTo>
                <a:lnTo>
                  <a:pt x="618582" y="2860829"/>
                </a:lnTo>
                <a:lnTo>
                  <a:pt x="654258" y="2887752"/>
                </a:lnTo>
                <a:lnTo>
                  <a:pt x="690701" y="2913692"/>
                </a:lnTo>
                <a:lnTo>
                  <a:pt x="727890" y="2938627"/>
                </a:lnTo>
                <a:lnTo>
                  <a:pt x="765807" y="2962539"/>
                </a:lnTo>
                <a:lnTo>
                  <a:pt x="804430" y="2985408"/>
                </a:lnTo>
                <a:lnTo>
                  <a:pt x="843741" y="3007213"/>
                </a:lnTo>
                <a:lnTo>
                  <a:pt x="883720" y="3027936"/>
                </a:lnTo>
                <a:lnTo>
                  <a:pt x="924347" y="3047556"/>
                </a:lnTo>
                <a:lnTo>
                  <a:pt x="965601" y="3066053"/>
                </a:lnTo>
                <a:lnTo>
                  <a:pt x="1007464" y="3083408"/>
                </a:lnTo>
                <a:lnTo>
                  <a:pt x="1049916" y="3099601"/>
                </a:lnTo>
                <a:lnTo>
                  <a:pt x="1092936" y="3114612"/>
                </a:lnTo>
                <a:lnTo>
                  <a:pt x="1136505" y="3128422"/>
                </a:lnTo>
                <a:lnTo>
                  <a:pt x="1180604" y="3141010"/>
                </a:lnTo>
                <a:lnTo>
                  <a:pt x="1225211" y="3152358"/>
                </a:lnTo>
                <a:lnTo>
                  <a:pt x="1270309" y="3162444"/>
                </a:lnTo>
                <a:lnTo>
                  <a:pt x="1315876" y="3171249"/>
                </a:lnTo>
                <a:lnTo>
                  <a:pt x="1361894" y="3178755"/>
                </a:lnTo>
                <a:lnTo>
                  <a:pt x="1408341" y="3184940"/>
                </a:lnTo>
                <a:lnTo>
                  <a:pt x="1455200" y="3189785"/>
                </a:lnTo>
                <a:lnTo>
                  <a:pt x="1502449" y="3193270"/>
                </a:lnTo>
                <a:lnTo>
                  <a:pt x="1550069" y="3195375"/>
                </a:lnTo>
                <a:lnTo>
                  <a:pt x="1598041" y="3196081"/>
                </a:lnTo>
                <a:lnTo>
                  <a:pt x="1646012" y="3195375"/>
                </a:lnTo>
                <a:lnTo>
                  <a:pt x="1693632" y="3193270"/>
                </a:lnTo>
                <a:lnTo>
                  <a:pt x="1740881" y="3189785"/>
                </a:lnTo>
                <a:lnTo>
                  <a:pt x="1787740" y="3184940"/>
                </a:lnTo>
                <a:lnTo>
                  <a:pt x="1834187" y="3178755"/>
                </a:lnTo>
                <a:lnTo>
                  <a:pt x="1880205" y="3171249"/>
                </a:lnTo>
                <a:lnTo>
                  <a:pt x="1925772" y="3162444"/>
                </a:lnTo>
                <a:lnTo>
                  <a:pt x="1970870" y="3152358"/>
                </a:lnTo>
                <a:lnTo>
                  <a:pt x="2015477" y="3141010"/>
                </a:lnTo>
                <a:lnTo>
                  <a:pt x="2059576" y="3128422"/>
                </a:lnTo>
                <a:lnTo>
                  <a:pt x="2103145" y="3114612"/>
                </a:lnTo>
                <a:lnTo>
                  <a:pt x="2146165" y="3099601"/>
                </a:lnTo>
                <a:lnTo>
                  <a:pt x="2188617" y="3083408"/>
                </a:lnTo>
                <a:lnTo>
                  <a:pt x="2230480" y="3066053"/>
                </a:lnTo>
                <a:lnTo>
                  <a:pt x="2271734" y="3047556"/>
                </a:lnTo>
                <a:lnTo>
                  <a:pt x="2312361" y="3027936"/>
                </a:lnTo>
                <a:lnTo>
                  <a:pt x="2352340" y="3007213"/>
                </a:lnTo>
                <a:lnTo>
                  <a:pt x="2391651" y="2985408"/>
                </a:lnTo>
                <a:lnTo>
                  <a:pt x="2430274" y="2962539"/>
                </a:lnTo>
                <a:lnTo>
                  <a:pt x="2468191" y="2938627"/>
                </a:lnTo>
                <a:lnTo>
                  <a:pt x="2505380" y="2913692"/>
                </a:lnTo>
                <a:lnTo>
                  <a:pt x="2541823" y="2887752"/>
                </a:lnTo>
                <a:lnTo>
                  <a:pt x="2577499" y="2860829"/>
                </a:lnTo>
                <a:lnTo>
                  <a:pt x="2612389" y="2832941"/>
                </a:lnTo>
                <a:lnTo>
                  <a:pt x="2646473" y="2804109"/>
                </a:lnTo>
                <a:lnTo>
                  <a:pt x="2679731" y="2774352"/>
                </a:lnTo>
                <a:lnTo>
                  <a:pt x="2712143" y="2743690"/>
                </a:lnTo>
                <a:lnTo>
                  <a:pt x="2743690" y="2712143"/>
                </a:lnTo>
                <a:lnTo>
                  <a:pt x="2774352" y="2679731"/>
                </a:lnTo>
                <a:lnTo>
                  <a:pt x="2804109" y="2646473"/>
                </a:lnTo>
                <a:lnTo>
                  <a:pt x="2832941" y="2612389"/>
                </a:lnTo>
                <a:lnTo>
                  <a:pt x="2860829" y="2577499"/>
                </a:lnTo>
                <a:lnTo>
                  <a:pt x="2887752" y="2541823"/>
                </a:lnTo>
                <a:lnTo>
                  <a:pt x="2913692" y="2505380"/>
                </a:lnTo>
                <a:lnTo>
                  <a:pt x="2938627" y="2468191"/>
                </a:lnTo>
                <a:lnTo>
                  <a:pt x="2962539" y="2430274"/>
                </a:lnTo>
                <a:lnTo>
                  <a:pt x="2985408" y="2391651"/>
                </a:lnTo>
                <a:lnTo>
                  <a:pt x="3007213" y="2352340"/>
                </a:lnTo>
                <a:lnTo>
                  <a:pt x="3027936" y="2312361"/>
                </a:lnTo>
                <a:lnTo>
                  <a:pt x="3047556" y="2271734"/>
                </a:lnTo>
                <a:lnTo>
                  <a:pt x="3066053" y="2230480"/>
                </a:lnTo>
                <a:lnTo>
                  <a:pt x="3083408" y="2188617"/>
                </a:lnTo>
                <a:lnTo>
                  <a:pt x="3099601" y="2146165"/>
                </a:lnTo>
                <a:lnTo>
                  <a:pt x="3114612" y="2103145"/>
                </a:lnTo>
                <a:lnTo>
                  <a:pt x="3128422" y="2059576"/>
                </a:lnTo>
                <a:lnTo>
                  <a:pt x="3141010" y="2015477"/>
                </a:lnTo>
                <a:lnTo>
                  <a:pt x="3152358" y="1970870"/>
                </a:lnTo>
                <a:lnTo>
                  <a:pt x="3162444" y="1925772"/>
                </a:lnTo>
                <a:lnTo>
                  <a:pt x="3171249" y="1880205"/>
                </a:lnTo>
                <a:lnTo>
                  <a:pt x="3178755" y="1834187"/>
                </a:lnTo>
                <a:lnTo>
                  <a:pt x="3184940" y="1787740"/>
                </a:lnTo>
                <a:lnTo>
                  <a:pt x="3189785" y="1740881"/>
                </a:lnTo>
                <a:lnTo>
                  <a:pt x="3193270" y="1693632"/>
                </a:lnTo>
                <a:lnTo>
                  <a:pt x="3195375" y="1646012"/>
                </a:lnTo>
                <a:lnTo>
                  <a:pt x="3196082" y="1598040"/>
                </a:lnTo>
                <a:lnTo>
                  <a:pt x="3195375" y="1550069"/>
                </a:lnTo>
                <a:lnTo>
                  <a:pt x="3193270" y="1502449"/>
                </a:lnTo>
                <a:lnTo>
                  <a:pt x="3189785" y="1455200"/>
                </a:lnTo>
                <a:lnTo>
                  <a:pt x="3184940" y="1408341"/>
                </a:lnTo>
                <a:lnTo>
                  <a:pt x="3178755" y="1361894"/>
                </a:lnTo>
                <a:lnTo>
                  <a:pt x="3171249" y="1315876"/>
                </a:lnTo>
                <a:lnTo>
                  <a:pt x="3162444" y="1270309"/>
                </a:lnTo>
                <a:lnTo>
                  <a:pt x="3152358" y="1225211"/>
                </a:lnTo>
                <a:lnTo>
                  <a:pt x="3141010" y="1180604"/>
                </a:lnTo>
                <a:lnTo>
                  <a:pt x="3128422" y="1136505"/>
                </a:lnTo>
                <a:lnTo>
                  <a:pt x="3114612" y="1092936"/>
                </a:lnTo>
                <a:lnTo>
                  <a:pt x="3099601" y="1049916"/>
                </a:lnTo>
                <a:lnTo>
                  <a:pt x="3083408" y="1007464"/>
                </a:lnTo>
                <a:lnTo>
                  <a:pt x="3066053" y="965601"/>
                </a:lnTo>
                <a:lnTo>
                  <a:pt x="3047556" y="924347"/>
                </a:lnTo>
                <a:lnTo>
                  <a:pt x="3027936" y="883720"/>
                </a:lnTo>
                <a:lnTo>
                  <a:pt x="3007213" y="843741"/>
                </a:lnTo>
                <a:lnTo>
                  <a:pt x="2985408" y="804430"/>
                </a:lnTo>
                <a:lnTo>
                  <a:pt x="2962539" y="765807"/>
                </a:lnTo>
                <a:lnTo>
                  <a:pt x="2938627" y="727890"/>
                </a:lnTo>
                <a:lnTo>
                  <a:pt x="2913692" y="690701"/>
                </a:lnTo>
                <a:lnTo>
                  <a:pt x="2887752" y="654258"/>
                </a:lnTo>
                <a:lnTo>
                  <a:pt x="2860829" y="618582"/>
                </a:lnTo>
                <a:lnTo>
                  <a:pt x="2832941" y="583692"/>
                </a:lnTo>
                <a:lnTo>
                  <a:pt x="2804109" y="549608"/>
                </a:lnTo>
                <a:lnTo>
                  <a:pt x="2774352" y="516350"/>
                </a:lnTo>
                <a:lnTo>
                  <a:pt x="2743690" y="483938"/>
                </a:lnTo>
                <a:lnTo>
                  <a:pt x="2712143" y="452391"/>
                </a:lnTo>
                <a:lnTo>
                  <a:pt x="2679731" y="421729"/>
                </a:lnTo>
                <a:lnTo>
                  <a:pt x="2646473" y="391972"/>
                </a:lnTo>
                <a:lnTo>
                  <a:pt x="2612389" y="363140"/>
                </a:lnTo>
                <a:lnTo>
                  <a:pt x="2577499" y="335252"/>
                </a:lnTo>
                <a:lnTo>
                  <a:pt x="2541823" y="308329"/>
                </a:lnTo>
                <a:lnTo>
                  <a:pt x="2505380" y="282389"/>
                </a:lnTo>
                <a:lnTo>
                  <a:pt x="2468191" y="257454"/>
                </a:lnTo>
                <a:lnTo>
                  <a:pt x="2430274" y="233542"/>
                </a:lnTo>
                <a:lnTo>
                  <a:pt x="2391651" y="210673"/>
                </a:lnTo>
                <a:lnTo>
                  <a:pt x="2352340" y="188868"/>
                </a:lnTo>
                <a:lnTo>
                  <a:pt x="2312361" y="168145"/>
                </a:lnTo>
                <a:lnTo>
                  <a:pt x="2271734" y="148525"/>
                </a:lnTo>
                <a:lnTo>
                  <a:pt x="2230480" y="130028"/>
                </a:lnTo>
                <a:lnTo>
                  <a:pt x="2188617" y="112673"/>
                </a:lnTo>
                <a:lnTo>
                  <a:pt x="2146165" y="96480"/>
                </a:lnTo>
                <a:lnTo>
                  <a:pt x="2103145" y="81469"/>
                </a:lnTo>
                <a:lnTo>
                  <a:pt x="2059576" y="67659"/>
                </a:lnTo>
                <a:lnTo>
                  <a:pt x="2015477" y="55071"/>
                </a:lnTo>
                <a:lnTo>
                  <a:pt x="1970870" y="43723"/>
                </a:lnTo>
                <a:lnTo>
                  <a:pt x="1925772" y="33637"/>
                </a:lnTo>
                <a:lnTo>
                  <a:pt x="1880205" y="24832"/>
                </a:lnTo>
                <a:lnTo>
                  <a:pt x="1834187" y="17326"/>
                </a:lnTo>
                <a:lnTo>
                  <a:pt x="1787740" y="11141"/>
                </a:lnTo>
                <a:lnTo>
                  <a:pt x="1740881" y="6296"/>
                </a:lnTo>
                <a:lnTo>
                  <a:pt x="1693632" y="2811"/>
                </a:lnTo>
                <a:lnTo>
                  <a:pt x="1646012" y="706"/>
                </a:lnTo>
                <a:lnTo>
                  <a:pt x="1598041"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grpSp>
        <p:nvGrpSpPr>
          <p:cNvPr id="6" name="Gruppieren 5">
            <a:extLst>
              <a:ext uri="{FF2B5EF4-FFF2-40B4-BE49-F238E27FC236}">
                <a16:creationId xmlns:a16="http://schemas.microsoft.com/office/drawing/2014/main" id="{CE317844-CD09-D9DF-7C31-E406DFCD295D}"/>
              </a:ext>
            </a:extLst>
          </p:cNvPr>
          <p:cNvGrpSpPr/>
          <p:nvPr/>
        </p:nvGrpSpPr>
        <p:grpSpPr>
          <a:xfrm>
            <a:off x="4525020" y="3909419"/>
            <a:ext cx="1454785" cy="1454785"/>
            <a:chOff x="4525020" y="3909419"/>
            <a:chExt cx="1454785" cy="1454785"/>
          </a:xfrm>
        </p:grpSpPr>
        <p:sp>
          <p:nvSpPr>
            <p:cNvPr id="26" name="object 4">
              <a:extLst>
                <a:ext uri="{FF2B5EF4-FFF2-40B4-BE49-F238E27FC236}">
                  <a16:creationId xmlns:a16="http://schemas.microsoft.com/office/drawing/2014/main" id="{C5056BB4-86C6-134C-85CA-EE66F94B80DE}"/>
                </a:ext>
              </a:extLst>
            </p:cNvPr>
            <p:cNvSpPr/>
            <p:nvPr/>
          </p:nvSpPr>
          <p:spPr>
            <a:xfrm>
              <a:off x="4525020" y="3909419"/>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pic>
          <p:nvPicPr>
            <p:cNvPr id="12" name="Grafik 11" descr="Ein Bild, das Schrift, Text, Logo, Symbol enthält.&#10;&#10;Automatisch generierte Beschreibung">
              <a:extLst>
                <a:ext uri="{FF2B5EF4-FFF2-40B4-BE49-F238E27FC236}">
                  <a16:creationId xmlns:a16="http://schemas.microsoft.com/office/drawing/2014/main" id="{69FBBE04-EFCF-6510-72D9-E544BB6E44EE}"/>
                </a:ext>
              </a:extLst>
            </p:cNvPr>
            <p:cNvPicPr>
              <a:picLocks noChangeAspect="1"/>
            </p:cNvPicPr>
            <p:nvPr/>
          </p:nvPicPr>
          <p:blipFill rotWithShape="1">
            <a:blip r:embed="rId3"/>
            <a:srcRect r="17880"/>
            <a:stretch/>
          </p:blipFill>
          <p:spPr>
            <a:xfrm>
              <a:off x="4707178" y="4426591"/>
              <a:ext cx="1177050" cy="452467"/>
            </a:xfrm>
            <a:prstGeom prst="rect">
              <a:avLst/>
            </a:prstGeom>
            <a:ln>
              <a:noFill/>
            </a:ln>
          </p:spPr>
          <p:style>
            <a:lnRef idx="2">
              <a:schemeClr val="accent1"/>
            </a:lnRef>
            <a:fillRef idx="1">
              <a:schemeClr val="lt1"/>
            </a:fillRef>
            <a:effectRef idx="0">
              <a:schemeClr val="accent1"/>
            </a:effectRef>
            <a:fontRef idx="minor">
              <a:schemeClr val="dk1"/>
            </a:fontRef>
          </p:style>
        </p:pic>
      </p:grpSp>
      <p:grpSp>
        <p:nvGrpSpPr>
          <p:cNvPr id="7" name="Gruppieren 6">
            <a:extLst>
              <a:ext uri="{FF2B5EF4-FFF2-40B4-BE49-F238E27FC236}">
                <a16:creationId xmlns:a16="http://schemas.microsoft.com/office/drawing/2014/main" id="{9B129B1D-67DC-D2D1-AC77-56552FBCAFB8}"/>
              </a:ext>
            </a:extLst>
          </p:cNvPr>
          <p:cNvGrpSpPr/>
          <p:nvPr/>
        </p:nvGrpSpPr>
        <p:grpSpPr>
          <a:xfrm>
            <a:off x="7488945" y="1058547"/>
            <a:ext cx="3765958" cy="4514987"/>
            <a:chOff x="7488945" y="1058547"/>
            <a:chExt cx="3765958" cy="4514987"/>
          </a:xfrm>
        </p:grpSpPr>
        <p:grpSp>
          <p:nvGrpSpPr>
            <p:cNvPr id="16" name="Gruppieren 15">
              <a:extLst>
                <a:ext uri="{FF2B5EF4-FFF2-40B4-BE49-F238E27FC236}">
                  <a16:creationId xmlns:a16="http://schemas.microsoft.com/office/drawing/2014/main" id="{89967556-0366-B198-9259-D567A04D6787}"/>
                </a:ext>
              </a:extLst>
            </p:cNvPr>
            <p:cNvGrpSpPr/>
            <p:nvPr/>
          </p:nvGrpSpPr>
          <p:grpSpPr>
            <a:xfrm>
              <a:off x="7488945" y="1058547"/>
              <a:ext cx="3765958" cy="4514987"/>
              <a:chOff x="7506248" y="1292882"/>
              <a:chExt cx="3765958" cy="4514987"/>
            </a:xfrm>
          </p:grpSpPr>
          <p:pic>
            <p:nvPicPr>
              <p:cNvPr id="10" name="Grafik 9">
                <a:extLst>
                  <a:ext uri="{FF2B5EF4-FFF2-40B4-BE49-F238E27FC236}">
                    <a16:creationId xmlns:a16="http://schemas.microsoft.com/office/drawing/2014/main" id="{BD38B97C-E38C-D59F-E370-D0DAF5564034}"/>
                  </a:ext>
                </a:extLst>
              </p:cNvPr>
              <p:cNvPicPr>
                <a:picLocks noChangeAspect="1"/>
              </p:cNvPicPr>
              <p:nvPr/>
            </p:nvPicPr>
            <p:blipFill>
              <a:blip r:embed="rId4"/>
              <a:stretch>
                <a:fillRect/>
              </a:stretch>
            </p:blipFill>
            <p:spPr>
              <a:xfrm>
                <a:off x="7506248" y="1292882"/>
                <a:ext cx="3042273" cy="4272235"/>
              </a:xfrm>
              <a:prstGeom prst="rect">
                <a:avLst/>
              </a:prstGeom>
            </p:spPr>
          </p:pic>
          <p:pic>
            <p:nvPicPr>
              <p:cNvPr id="13" name="Grafik 12">
                <a:extLst>
                  <a:ext uri="{FF2B5EF4-FFF2-40B4-BE49-F238E27FC236}">
                    <a16:creationId xmlns:a16="http://schemas.microsoft.com/office/drawing/2014/main" id="{9BD2293F-E0A1-5059-61A2-86DF4CDDC553}"/>
                  </a:ext>
                </a:extLst>
              </p:cNvPr>
              <p:cNvPicPr>
                <a:picLocks noChangeAspect="1"/>
              </p:cNvPicPr>
              <p:nvPr/>
            </p:nvPicPr>
            <p:blipFill>
              <a:blip r:embed="rId5"/>
              <a:stretch>
                <a:fillRect/>
              </a:stretch>
            </p:blipFill>
            <p:spPr>
              <a:xfrm>
                <a:off x="9027385" y="2697136"/>
                <a:ext cx="2244821" cy="3110733"/>
              </a:xfrm>
              <a:prstGeom prst="rect">
                <a:avLst/>
              </a:prstGeom>
            </p:spPr>
          </p:pic>
        </p:grpSp>
        <p:pic>
          <p:nvPicPr>
            <p:cNvPr id="17" name="Grafik 16" descr="Ein Bild, das Schrift, Text, Logo, Symbol enthält.&#10;&#10;Automatisch generierte Beschreibung">
              <a:extLst>
                <a:ext uri="{FF2B5EF4-FFF2-40B4-BE49-F238E27FC236}">
                  <a16:creationId xmlns:a16="http://schemas.microsoft.com/office/drawing/2014/main" id="{E4EDFB99-4FC0-B8BA-CEDE-83B20B6C6357}"/>
                </a:ext>
              </a:extLst>
            </p:cNvPr>
            <p:cNvPicPr>
              <a:picLocks noChangeAspect="1"/>
            </p:cNvPicPr>
            <p:nvPr/>
          </p:nvPicPr>
          <p:blipFill rotWithShape="1">
            <a:blip r:embed="rId3"/>
            <a:srcRect r="17880"/>
            <a:stretch/>
          </p:blipFill>
          <p:spPr>
            <a:xfrm>
              <a:off x="7864248" y="4410578"/>
              <a:ext cx="1009617" cy="388104"/>
            </a:xfrm>
            <a:prstGeom prst="rect">
              <a:avLst/>
            </a:prstGeom>
            <a:ln>
              <a:noFill/>
            </a:ln>
          </p:spPr>
          <p:style>
            <a:lnRef idx="2">
              <a:schemeClr val="accent1"/>
            </a:lnRef>
            <a:fillRef idx="1">
              <a:schemeClr val="lt1"/>
            </a:fillRef>
            <a:effectRef idx="0">
              <a:schemeClr val="accent1"/>
            </a:effectRef>
            <a:fontRef idx="minor">
              <a:schemeClr val="dk1"/>
            </a:fontRef>
          </p:style>
        </p:pic>
      </p:grpSp>
      <p:pic>
        <p:nvPicPr>
          <p:cNvPr id="11" name="Grafik 10">
            <a:extLst>
              <a:ext uri="{FF2B5EF4-FFF2-40B4-BE49-F238E27FC236}">
                <a16:creationId xmlns:a16="http://schemas.microsoft.com/office/drawing/2014/main" id="{0F1A5510-6131-3B82-65B5-DBD95B62E694}"/>
              </a:ext>
            </a:extLst>
          </p:cNvPr>
          <p:cNvPicPr>
            <a:picLocks noChangeAspect="1"/>
          </p:cNvPicPr>
          <p:nvPr/>
        </p:nvPicPr>
        <p:blipFill>
          <a:blip r:embed="rId6"/>
          <a:stretch>
            <a:fillRect/>
          </a:stretch>
        </p:blipFill>
        <p:spPr>
          <a:xfrm>
            <a:off x="1517887" y="2931472"/>
            <a:ext cx="1900289" cy="1438413"/>
          </a:xfrm>
          <a:prstGeom prst="rect">
            <a:avLst/>
          </a:prstGeom>
        </p:spPr>
      </p:pic>
    </p:spTree>
    <p:extLst>
      <p:ext uri="{BB962C8B-B14F-4D97-AF65-F5344CB8AC3E}">
        <p14:creationId xmlns:p14="http://schemas.microsoft.com/office/powerpoint/2010/main" val="1840781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16</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pic>
        <p:nvPicPr>
          <p:cNvPr id="14" name="Grafik 13">
            <a:extLst>
              <a:ext uri="{FF2B5EF4-FFF2-40B4-BE49-F238E27FC236}">
                <a16:creationId xmlns:a16="http://schemas.microsoft.com/office/drawing/2014/main" id="{B2C33EF4-6996-2C7C-756D-7D8C9A0FE146}"/>
              </a:ext>
            </a:extLst>
          </p:cNvPr>
          <p:cNvPicPr>
            <a:picLocks noChangeAspect="1"/>
          </p:cNvPicPr>
          <p:nvPr/>
        </p:nvPicPr>
        <p:blipFill>
          <a:blip r:embed="rId3"/>
          <a:stretch>
            <a:fillRect/>
          </a:stretch>
        </p:blipFill>
        <p:spPr>
          <a:xfrm>
            <a:off x="932400" y="2438401"/>
            <a:ext cx="4782729" cy="3154016"/>
          </a:xfrm>
          <a:prstGeom prst="rect">
            <a:avLst/>
          </a:prstGeom>
        </p:spPr>
      </p:pic>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spc="-5" dirty="0">
                <a:cs typeface="Arial"/>
              </a:rPr>
              <a:t>Integration Unternehmens-Webseite:</a:t>
            </a:r>
          </a:p>
          <a:p>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6295759" y="2033647"/>
            <a:ext cx="35643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Integration im E-Mail-</a:t>
            </a:r>
            <a:r>
              <a:rPr lang="de-DE" dirty="0" err="1"/>
              <a:t>Footer</a:t>
            </a:r>
            <a:r>
              <a:rPr lang="de-DE" dirty="0"/>
              <a:t>:</a:t>
            </a:r>
          </a:p>
          <a:p>
            <a:endParaRPr lang="de-DE" spc="-5" dirty="0">
              <a:cs typeface="Arial"/>
            </a:endParaRPr>
          </a:p>
          <a:p>
            <a:pPr marL="342900" indent="-342900">
              <a:buFont typeface="Symbol" panose="05050102010706020507" pitchFamily="18" charset="2"/>
              <a:buChar char="-"/>
            </a:pPr>
            <a:endParaRPr lang="de-CH" dirty="0"/>
          </a:p>
        </p:txBody>
      </p:sp>
      <p:pic>
        <p:nvPicPr>
          <p:cNvPr id="22" name="Grafik 21">
            <a:extLst>
              <a:ext uri="{FF2B5EF4-FFF2-40B4-BE49-F238E27FC236}">
                <a16:creationId xmlns:a16="http://schemas.microsoft.com/office/drawing/2014/main" id="{8B305757-B91A-BD3D-D116-9802545137A4}"/>
              </a:ext>
            </a:extLst>
          </p:cNvPr>
          <p:cNvPicPr>
            <a:picLocks noChangeAspect="1"/>
          </p:cNvPicPr>
          <p:nvPr/>
        </p:nvPicPr>
        <p:blipFill>
          <a:blip r:embed="rId4"/>
          <a:stretch>
            <a:fillRect/>
          </a:stretch>
        </p:blipFill>
        <p:spPr>
          <a:xfrm>
            <a:off x="6295759" y="2438399"/>
            <a:ext cx="4959146" cy="3154017"/>
          </a:xfrm>
          <a:prstGeom prst="rect">
            <a:avLst/>
          </a:prstGeom>
        </p:spPr>
      </p:pic>
    </p:spTree>
    <p:extLst>
      <p:ext uri="{BB962C8B-B14F-4D97-AF65-F5344CB8AC3E}">
        <p14:creationId xmlns:p14="http://schemas.microsoft.com/office/powerpoint/2010/main" val="1927062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17</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spc="-5" dirty="0">
                <a:cs typeface="Arial"/>
              </a:rPr>
              <a:t>Auf Produkten, Rohholz, Fahrzeugen, Kleidern</a:t>
            </a:r>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7033972" y="2033647"/>
            <a:ext cx="35643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pc="-5" dirty="0">
              <a:cs typeface="Arial"/>
            </a:endParaRPr>
          </a:p>
          <a:p>
            <a:pPr marL="342900" indent="-342900">
              <a:buFont typeface="Symbol" panose="05050102010706020507" pitchFamily="18" charset="2"/>
              <a:buChar char="-"/>
            </a:pPr>
            <a:endParaRPr lang="de-CH" dirty="0"/>
          </a:p>
        </p:txBody>
      </p:sp>
      <p:pic>
        <p:nvPicPr>
          <p:cNvPr id="12" name="Grafik 11">
            <a:extLst>
              <a:ext uri="{FF2B5EF4-FFF2-40B4-BE49-F238E27FC236}">
                <a16:creationId xmlns:a16="http://schemas.microsoft.com/office/drawing/2014/main" id="{9D95B2C0-4B62-00CF-FCC3-1DE728C174A9}"/>
              </a:ext>
            </a:extLst>
          </p:cNvPr>
          <p:cNvPicPr>
            <a:picLocks noChangeAspect="1"/>
          </p:cNvPicPr>
          <p:nvPr/>
        </p:nvPicPr>
        <p:blipFill>
          <a:blip r:embed="rId3"/>
          <a:stretch>
            <a:fillRect/>
          </a:stretch>
        </p:blipFill>
        <p:spPr>
          <a:xfrm>
            <a:off x="884852" y="4306320"/>
            <a:ext cx="4313375" cy="1410379"/>
          </a:xfrm>
          <a:prstGeom prst="rect">
            <a:avLst/>
          </a:prstGeom>
        </p:spPr>
      </p:pic>
      <p:pic>
        <p:nvPicPr>
          <p:cNvPr id="10" name="Grafik 9">
            <a:extLst>
              <a:ext uri="{FF2B5EF4-FFF2-40B4-BE49-F238E27FC236}">
                <a16:creationId xmlns:a16="http://schemas.microsoft.com/office/drawing/2014/main" id="{B0926296-DAD0-985F-E7E9-2ADC7C98C1B1}"/>
              </a:ext>
            </a:extLst>
          </p:cNvPr>
          <p:cNvPicPr>
            <a:picLocks noChangeAspect="1"/>
          </p:cNvPicPr>
          <p:nvPr/>
        </p:nvPicPr>
        <p:blipFill>
          <a:blip r:embed="rId4"/>
          <a:stretch>
            <a:fillRect/>
          </a:stretch>
        </p:blipFill>
        <p:spPr>
          <a:xfrm>
            <a:off x="884851" y="2630043"/>
            <a:ext cx="4313375" cy="1449095"/>
          </a:xfrm>
          <a:prstGeom prst="rect">
            <a:avLst/>
          </a:prstGeom>
        </p:spPr>
      </p:pic>
      <p:pic>
        <p:nvPicPr>
          <p:cNvPr id="18" name="Grafik 17">
            <a:extLst>
              <a:ext uri="{FF2B5EF4-FFF2-40B4-BE49-F238E27FC236}">
                <a16:creationId xmlns:a16="http://schemas.microsoft.com/office/drawing/2014/main" id="{6F474A39-EFD0-980F-30BF-E8C1C846F762}"/>
              </a:ext>
            </a:extLst>
          </p:cNvPr>
          <p:cNvPicPr>
            <a:picLocks noChangeAspect="1"/>
          </p:cNvPicPr>
          <p:nvPr/>
        </p:nvPicPr>
        <p:blipFill>
          <a:blip r:embed="rId5"/>
          <a:stretch>
            <a:fillRect/>
          </a:stretch>
        </p:blipFill>
        <p:spPr>
          <a:xfrm>
            <a:off x="7111626" y="1925377"/>
            <a:ext cx="3383573" cy="2324301"/>
          </a:xfrm>
          <a:prstGeom prst="rect">
            <a:avLst/>
          </a:prstGeom>
        </p:spPr>
      </p:pic>
      <p:pic>
        <p:nvPicPr>
          <p:cNvPr id="16" name="Grafik 15">
            <a:extLst>
              <a:ext uri="{FF2B5EF4-FFF2-40B4-BE49-F238E27FC236}">
                <a16:creationId xmlns:a16="http://schemas.microsoft.com/office/drawing/2014/main" id="{D9E1C167-1B78-BA64-964F-02150A64FB04}"/>
              </a:ext>
            </a:extLst>
          </p:cNvPr>
          <p:cNvPicPr>
            <a:picLocks noChangeAspect="1"/>
          </p:cNvPicPr>
          <p:nvPr/>
        </p:nvPicPr>
        <p:blipFill>
          <a:blip r:embed="rId6"/>
          <a:stretch>
            <a:fillRect/>
          </a:stretch>
        </p:blipFill>
        <p:spPr>
          <a:xfrm>
            <a:off x="5605229" y="3605562"/>
            <a:ext cx="3237254" cy="2162288"/>
          </a:xfrm>
          <a:prstGeom prst="rect">
            <a:avLst/>
          </a:prstGeom>
        </p:spPr>
      </p:pic>
      <p:pic>
        <p:nvPicPr>
          <p:cNvPr id="22" name="Grafik 21">
            <a:extLst>
              <a:ext uri="{FF2B5EF4-FFF2-40B4-BE49-F238E27FC236}">
                <a16:creationId xmlns:a16="http://schemas.microsoft.com/office/drawing/2014/main" id="{A9B77C85-D11D-A564-8C38-B430B9FB5444}"/>
              </a:ext>
            </a:extLst>
          </p:cNvPr>
          <p:cNvPicPr>
            <a:picLocks noChangeAspect="1"/>
          </p:cNvPicPr>
          <p:nvPr/>
        </p:nvPicPr>
        <p:blipFill>
          <a:blip r:embed="rId7">
            <a:alphaModFix/>
          </a:blip>
          <a:stretch>
            <a:fillRect/>
          </a:stretch>
        </p:blipFill>
        <p:spPr>
          <a:xfrm>
            <a:off x="9122790" y="484045"/>
            <a:ext cx="2744817" cy="2121796"/>
          </a:xfrm>
          <a:prstGeom prst="rect">
            <a:avLst/>
          </a:prstGeom>
          <a:blipFill dpi="0" rotWithShape="1">
            <a:blip r:embed="rId8"/>
            <a:srcRect/>
            <a:stretch>
              <a:fillRect/>
            </a:stretch>
          </a:blipFill>
        </p:spPr>
      </p:pic>
    </p:spTree>
    <p:extLst>
      <p:ext uri="{BB962C8B-B14F-4D97-AF65-F5344CB8AC3E}">
        <p14:creationId xmlns:p14="http://schemas.microsoft.com/office/powerpoint/2010/main" val="1086788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5F3451-8FF4-3CD7-7788-0B3A921DE0A1}"/>
              </a:ext>
            </a:extLst>
          </p:cNvPr>
          <p:cNvSpPr>
            <a:spLocks noGrp="1"/>
          </p:cNvSpPr>
          <p:nvPr>
            <p:ph type="dt" sz="half" idx="2"/>
          </p:nvPr>
        </p:nvSpPr>
        <p:spPr/>
        <p:txBody>
          <a:bodyPr/>
          <a:lstStyle/>
          <a:p>
            <a:fld id="{DE7584D2-6C5B-4234-833A-4875BB02DAB4}" type="datetime1">
              <a:rPr lang="de-DE" smtClean="0"/>
              <a:t>19.03.2024</a:t>
            </a:fld>
            <a:endParaRPr lang="de-CH"/>
          </a:p>
        </p:txBody>
      </p:sp>
      <p:sp>
        <p:nvSpPr>
          <p:cNvPr id="3" name="Fußzeilenplatzhalter 2">
            <a:extLst>
              <a:ext uri="{FF2B5EF4-FFF2-40B4-BE49-F238E27FC236}">
                <a16:creationId xmlns:a16="http://schemas.microsoft.com/office/drawing/2014/main" id="{A0D8CD9B-B119-0243-3B9E-8C0F6D4C8427}"/>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DA3042A-715F-FC57-263E-849C3A38446F}"/>
              </a:ext>
            </a:extLst>
          </p:cNvPr>
          <p:cNvSpPr>
            <a:spLocks noGrp="1"/>
          </p:cNvSpPr>
          <p:nvPr>
            <p:ph type="sldNum" sz="quarter" idx="4"/>
          </p:nvPr>
        </p:nvSpPr>
        <p:spPr/>
        <p:txBody>
          <a:bodyPr/>
          <a:lstStyle/>
          <a:p>
            <a:r>
              <a:rPr lang="de-CH"/>
              <a:t>Seite </a:t>
            </a:r>
            <a:fld id="{8B3782EF-3E5A-1447-BAF7-0181E8595BB2}" type="slidenum">
              <a:rPr lang="de-CH" smtClean="0"/>
              <a:pPr/>
              <a:t>18</a:t>
            </a:fld>
            <a:endParaRPr lang="de-CH"/>
          </a:p>
        </p:txBody>
      </p:sp>
      <p:sp>
        <p:nvSpPr>
          <p:cNvPr id="5" name="Titel 4">
            <a:extLst>
              <a:ext uri="{FF2B5EF4-FFF2-40B4-BE49-F238E27FC236}">
                <a16:creationId xmlns:a16="http://schemas.microsoft.com/office/drawing/2014/main" id="{39FC5351-A3D1-6F27-E679-835745E9AD47}"/>
              </a:ext>
            </a:extLst>
          </p:cNvPr>
          <p:cNvSpPr>
            <a:spLocks noGrp="1"/>
          </p:cNvSpPr>
          <p:nvPr>
            <p:ph type="title"/>
          </p:nvPr>
        </p:nvSpPr>
        <p:spPr/>
        <p:txBody>
          <a:bodyPr/>
          <a:lstStyle/>
          <a:p>
            <a:r>
              <a:rPr lang="de-CH" dirty="0"/>
              <a:t>Mitglieder Login</a:t>
            </a:r>
          </a:p>
        </p:txBody>
      </p:sp>
      <p:pic>
        <p:nvPicPr>
          <p:cNvPr id="7" name="Grafik 6">
            <a:extLst>
              <a:ext uri="{FF2B5EF4-FFF2-40B4-BE49-F238E27FC236}">
                <a16:creationId xmlns:a16="http://schemas.microsoft.com/office/drawing/2014/main" id="{997CCE51-EBFA-1A5B-68CB-049AA4565D80}"/>
              </a:ext>
            </a:extLst>
          </p:cNvPr>
          <p:cNvPicPr>
            <a:picLocks noChangeAspect="1"/>
          </p:cNvPicPr>
          <p:nvPr/>
        </p:nvPicPr>
        <p:blipFill>
          <a:blip r:embed="rId3"/>
          <a:stretch>
            <a:fillRect/>
          </a:stretch>
        </p:blipFill>
        <p:spPr>
          <a:xfrm>
            <a:off x="550864" y="2079515"/>
            <a:ext cx="7209027" cy="3815027"/>
          </a:xfrm>
          <a:prstGeom prst="rect">
            <a:avLst/>
          </a:prstGeom>
          <a:ln>
            <a:solidFill>
              <a:schemeClr val="accent1"/>
            </a:solidFill>
          </a:ln>
        </p:spPr>
      </p:pic>
      <p:sp>
        <p:nvSpPr>
          <p:cNvPr id="8" name="Textfeld 7">
            <a:extLst>
              <a:ext uri="{FF2B5EF4-FFF2-40B4-BE49-F238E27FC236}">
                <a16:creationId xmlns:a16="http://schemas.microsoft.com/office/drawing/2014/main" id="{71436B99-A459-0D47-4C39-98B62A248721}"/>
              </a:ext>
            </a:extLst>
          </p:cNvPr>
          <p:cNvSpPr txBox="1"/>
          <p:nvPr/>
        </p:nvSpPr>
        <p:spPr>
          <a:xfrm>
            <a:off x="472804" y="1470466"/>
            <a:ext cx="5771879" cy="430887"/>
          </a:xfrm>
          <a:prstGeom prst="rect">
            <a:avLst/>
          </a:prstGeom>
          <a:noFill/>
        </p:spPr>
        <p:txBody>
          <a:bodyPr wrap="square" rtlCol="0">
            <a:spAutoFit/>
          </a:bodyPr>
          <a:lstStyle/>
          <a:p>
            <a:r>
              <a:rPr lang="de-CH" sz="2200" dirty="0">
                <a:solidFill>
                  <a:schemeClr val="accent6"/>
                </a:solidFill>
              </a:rPr>
              <a:t>www.holz-bois-legno.ch &gt;</a:t>
            </a:r>
          </a:p>
        </p:txBody>
      </p:sp>
      <p:pic>
        <p:nvPicPr>
          <p:cNvPr id="10" name="Grafik 9">
            <a:extLst>
              <a:ext uri="{FF2B5EF4-FFF2-40B4-BE49-F238E27FC236}">
                <a16:creationId xmlns:a16="http://schemas.microsoft.com/office/drawing/2014/main" id="{52DAEE43-9F71-DAC6-67CF-4FAFB62BA95D}"/>
              </a:ext>
            </a:extLst>
          </p:cNvPr>
          <p:cNvPicPr>
            <a:picLocks noChangeAspect="1"/>
          </p:cNvPicPr>
          <p:nvPr/>
        </p:nvPicPr>
        <p:blipFill>
          <a:blip r:embed="rId4"/>
          <a:stretch>
            <a:fillRect/>
          </a:stretch>
        </p:blipFill>
        <p:spPr>
          <a:xfrm>
            <a:off x="3876508" y="1397169"/>
            <a:ext cx="2446233" cy="579170"/>
          </a:xfrm>
          <a:prstGeom prst="rect">
            <a:avLst/>
          </a:prstGeom>
        </p:spPr>
      </p:pic>
    </p:spTree>
    <p:extLst>
      <p:ext uri="{BB962C8B-B14F-4D97-AF65-F5344CB8AC3E}">
        <p14:creationId xmlns:p14="http://schemas.microsoft.com/office/powerpoint/2010/main" val="3545321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0876-7242-21AA-212A-81F1B28C84B9}"/>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6D1E4C92-DA2D-6078-CFCE-069FF63645CE}"/>
              </a:ext>
            </a:extLst>
          </p:cNvPr>
          <p:cNvSpPr>
            <a:spLocks noGrp="1"/>
          </p:cNvSpPr>
          <p:nvPr>
            <p:ph type="dt" sz="half" idx="2"/>
          </p:nvPr>
        </p:nvSpPr>
        <p:spPr/>
        <p:txBody>
          <a:bodyPr/>
          <a:lstStyle/>
          <a:p>
            <a:fld id="{DE7584D2-6C5B-4234-833A-4875BB02DAB4}" type="datetime1">
              <a:rPr lang="de-DE" smtClean="0"/>
              <a:t>19.03.2024</a:t>
            </a:fld>
            <a:endParaRPr lang="de-CH"/>
          </a:p>
        </p:txBody>
      </p:sp>
      <p:sp>
        <p:nvSpPr>
          <p:cNvPr id="3" name="Fußzeilenplatzhalter 2">
            <a:extLst>
              <a:ext uri="{FF2B5EF4-FFF2-40B4-BE49-F238E27FC236}">
                <a16:creationId xmlns:a16="http://schemas.microsoft.com/office/drawing/2014/main" id="{C042C48A-3FFC-93F7-BD40-311124BC632C}"/>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BEDDD3F-38C4-FE20-3B86-46E48640C338}"/>
              </a:ext>
            </a:extLst>
          </p:cNvPr>
          <p:cNvSpPr>
            <a:spLocks noGrp="1"/>
          </p:cNvSpPr>
          <p:nvPr>
            <p:ph type="sldNum" sz="quarter" idx="4"/>
          </p:nvPr>
        </p:nvSpPr>
        <p:spPr/>
        <p:txBody>
          <a:bodyPr/>
          <a:lstStyle/>
          <a:p>
            <a:r>
              <a:rPr lang="de-CH"/>
              <a:t>Seite </a:t>
            </a:r>
            <a:fld id="{8B3782EF-3E5A-1447-BAF7-0181E8595BB2}" type="slidenum">
              <a:rPr lang="de-CH" smtClean="0"/>
              <a:pPr/>
              <a:t>19</a:t>
            </a:fld>
            <a:endParaRPr lang="de-CH"/>
          </a:p>
        </p:txBody>
      </p:sp>
      <p:sp>
        <p:nvSpPr>
          <p:cNvPr id="5" name="Titel 4">
            <a:extLst>
              <a:ext uri="{FF2B5EF4-FFF2-40B4-BE49-F238E27FC236}">
                <a16:creationId xmlns:a16="http://schemas.microsoft.com/office/drawing/2014/main" id="{A785027C-DAA9-0D6E-BB86-31EB8DFE56CF}"/>
              </a:ext>
            </a:extLst>
          </p:cNvPr>
          <p:cNvSpPr>
            <a:spLocks noGrp="1"/>
          </p:cNvSpPr>
          <p:nvPr>
            <p:ph type="title"/>
          </p:nvPr>
        </p:nvSpPr>
        <p:spPr/>
        <p:txBody>
          <a:bodyPr/>
          <a:lstStyle/>
          <a:p>
            <a:r>
              <a:rPr lang="de-CH" dirty="0"/>
              <a:t>Mitglieder Login</a:t>
            </a:r>
            <a:br>
              <a:rPr lang="de-CH" dirty="0"/>
            </a:br>
            <a:r>
              <a:rPr lang="de-CH" dirty="0">
                <a:solidFill>
                  <a:schemeClr val="accent6"/>
                </a:solidFill>
              </a:rPr>
              <a:t>Werbemittel und Inhalte</a:t>
            </a:r>
          </a:p>
        </p:txBody>
      </p:sp>
      <p:pic>
        <p:nvPicPr>
          <p:cNvPr id="15" name="Grafik 14" descr="Ein Bild, das Text, Modeaccessoire, Mobiliar, Im Haus enthält.&#10;&#10;Automatisch generierte Beschreibung">
            <a:extLst>
              <a:ext uri="{FF2B5EF4-FFF2-40B4-BE49-F238E27FC236}">
                <a16:creationId xmlns:a16="http://schemas.microsoft.com/office/drawing/2014/main" id="{711A9EB6-F587-0345-CF61-C6FFAC13F9CB}"/>
              </a:ext>
            </a:extLst>
          </p:cNvPr>
          <p:cNvPicPr>
            <a:picLocks noChangeAspect="1"/>
          </p:cNvPicPr>
          <p:nvPr/>
        </p:nvPicPr>
        <p:blipFill rotWithShape="1">
          <a:blip r:embed="rId3"/>
          <a:srcRect t="10548" r="7983" b="11136"/>
          <a:stretch/>
        </p:blipFill>
        <p:spPr>
          <a:xfrm>
            <a:off x="550864" y="2199389"/>
            <a:ext cx="3376363" cy="1616400"/>
          </a:xfrm>
          <a:prstGeom prst="rect">
            <a:avLst/>
          </a:prstGeom>
        </p:spPr>
      </p:pic>
      <p:sp>
        <p:nvSpPr>
          <p:cNvPr id="16" name="Rechteck 15">
            <a:extLst>
              <a:ext uri="{FF2B5EF4-FFF2-40B4-BE49-F238E27FC236}">
                <a16:creationId xmlns:a16="http://schemas.microsoft.com/office/drawing/2014/main" id="{E10E86E9-1BD8-B0E4-FE77-23762A9C7F38}"/>
              </a:ext>
            </a:extLst>
          </p:cNvPr>
          <p:cNvSpPr/>
          <p:nvPr/>
        </p:nvSpPr>
        <p:spPr>
          <a:xfrm>
            <a:off x="7812153" y="2199389"/>
            <a:ext cx="3340913" cy="161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err="1"/>
              <a:t>Social</a:t>
            </a:r>
            <a:r>
              <a:rPr lang="de-CH" sz="2400" b="1" dirty="0"/>
              <a:t> Media Posts</a:t>
            </a:r>
          </a:p>
          <a:p>
            <a:pPr algn="ctr"/>
            <a:r>
              <a:rPr lang="de-CH" sz="2400" b="1" dirty="0"/>
              <a:t>Facebook, Insta, LinkedIn</a:t>
            </a:r>
          </a:p>
        </p:txBody>
      </p:sp>
      <p:sp>
        <p:nvSpPr>
          <p:cNvPr id="17" name="Rechteck 16">
            <a:extLst>
              <a:ext uri="{FF2B5EF4-FFF2-40B4-BE49-F238E27FC236}">
                <a16:creationId xmlns:a16="http://schemas.microsoft.com/office/drawing/2014/main" id="{D8909D6B-D774-C7DA-3BFF-4F4EC10E5AB3}"/>
              </a:ext>
            </a:extLst>
          </p:cNvPr>
          <p:cNvSpPr/>
          <p:nvPr/>
        </p:nvSpPr>
        <p:spPr>
          <a:xfrm>
            <a:off x="563406" y="4184870"/>
            <a:ext cx="3340913" cy="1582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Werbemittel </a:t>
            </a:r>
          </a:p>
          <a:p>
            <a:pPr algn="ctr"/>
            <a:r>
              <a:rPr lang="de-CH" sz="2400" b="1" dirty="0"/>
              <a:t>bestellen</a:t>
            </a:r>
          </a:p>
        </p:txBody>
      </p:sp>
      <p:sp>
        <p:nvSpPr>
          <p:cNvPr id="18" name="Rechteck 17">
            <a:extLst>
              <a:ext uri="{FF2B5EF4-FFF2-40B4-BE49-F238E27FC236}">
                <a16:creationId xmlns:a16="http://schemas.microsoft.com/office/drawing/2014/main" id="{6FAE9550-0139-40E0-D687-E1E4EF170DCA}"/>
              </a:ext>
            </a:extLst>
          </p:cNvPr>
          <p:cNvSpPr/>
          <p:nvPr/>
        </p:nvSpPr>
        <p:spPr>
          <a:xfrm>
            <a:off x="7824693" y="4184870"/>
            <a:ext cx="3340913" cy="1616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Teilen &amp; Empfehlen</a:t>
            </a:r>
          </a:p>
          <a:p>
            <a:pPr algn="ctr"/>
            <a:r>
              <a:rPr lang="de-CH" sz="2000" dirty="0"/>
              <a:t>#holzindustrieschweiz</a:t>
            </a:r>
          </a:p>
          <a:p>
            <a:pPr algn="ctr"/>
            <a:r>
              <a:rPr lang="de-CH" sz="2000" dirty="0"/>
              <a:t>#schweizerholz</a:t>
            </a:r>
          </a:p>
          <a:p>
            <a:pPr algn="ctr"/>
            <a:r>
              <a:rPr lang="de-CH" sz="2000" dirty="0"/>
              <a:t>@schweizerholz</a:t>
            </a:r>
          </a:p>
          <a:p>
            <a:pPr algn="ctr"/>
            <a:endParaRPr lang="de-CH" dirty="0">
              <a:solidFill>
                <a:schemeClr val="tx1"/>
              </a:solidFill>
              <a:highlight>
                <a:srgbClr val="FFFF00"/>
              </a:highlight>
            </a:endParaRPr>
          </a:p>
        </p:txBody>
      </p:sp>
      <p:sp>
        <p:nvSpPr>
          <p:cNvPr id="19" name="Rechteck 18">
            <a:extLst>
              <a:ext uri="{FF2B5EF4-FFF2-40B4-BE49-F238E27FC236}">
                <a16:creationId xmlns:a16="http://schemas.microsoft.com/office/drawing/2014/main" id="{34A78DCB-BD7C-13C3-7466-68563A4AC804}"/>
              </a:ext>
            </a:extLst>
          </p:cNvPr>
          <p:cNvSpPr/>
          <p:nvPr/>
        </p:nvSpPr>
        <p:spPr>
          <a:xfrm>
            <a:off x="4356189" y="4184870"/>
            <a:ext cx="3127672" cy="159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Videos in Webseite einbinden</a:t>
            </a:r>
          </a:p>
        </p:txBody>
      </p:sp>
      <p:pic>
        <p:nvPicPr>
          <p:cNvPr id="20" name="Grafik 19">
            <a:extLst>
              <a:ext uri="{FF2B5EF4-FFF2-40B4-BE49-F238E27FC236}">
                <a16:creationId xmlns:a16="http://schemas.microsoft.com/office/drawing/2014/main" id="{ADCF2735-49D0-797A-C96D-778BE02D5AB5}"/>
              </a:ext>
            </a:extLst>
          </p:cNvPr>
          <p:cNvPicPr>
            <a:picLocks noChangeAspect="1"/>
          </p:cNvPicPr>
          <p:nvPr/>
        </p:nvPicPr>
        <p:blipFill rotWithShape="1">
          <a:blip r:embed="rId4"/>
          <a:srcRect t="12631"/>
          <a:stretch/>
        </p:blipFill>
        <p:spPr>
          <a:xfrm>
            <a:off x="4392394" y="2199389"/>
            <a:ext cx="3127671" cy="1814909"/>
          </a:xfrm>
          <a:prstGeom prst="rect">
            <a:avLst/>
          </a:prstGeom>
        </p:spPr>
      </p:pic>
      <p:pic>
        <p:nvPicPr>
          <p:cNvPr id="6" name="Grafik 5">
            <a:extLst>
              <a:ext uri="{FF2B5EF4-FFF2-40B4-BE49-F238E27FC236}">
                <a16:creationId xmlns:a16="http://schemas.microsoft.com/office/drawing/2014/main" id="{A022C86C-523D-A487-E3B6-1B8053E03946}"/>
              </a:ext>
            </a:extLst>
          </p:cNvPr>
          <p:cNvPicPr>
            <a:picLocks noChangeAspect="1"/>
          </p:cNvPicPr>
          <p:nvPr/>
        </p:nvPicPr>
        <p:blipFill>
          <a:blip r:embed="rId5"/>
          <a:stretch>
            <a:fillRect/>
          </a:stretch>
        </p:blipFill>
        <p:spPr>
          <a:xfrm>
            <a:off x="8759129" y="1422875"/>
            <a:ext cx="2446233" cy="579170"/>
          </a:xfrm>
          <a:prstGeom prst="rect">
            <a:avLst/>
          </a:prstGeom>
        </p:spPr>
      </p:pic>
    </p:spTree>
    <p:extLst>
      <p:ext uri="{BB962C8B-B14F-4D97-AF65-F5344CB8AC3E}">
        <p14:creationId xmlns:p14="http://schemas.microsoft.com/office/powerpoint/2010/main" val="945975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0F80099-51DB-670C-698D-CA49BFE4927F}"/>
              </a:ext>
            </a:extLst>
          </p:cNvPr>
          <p:cNvSpPr>
            <a:spLocks noGrp="1"/>
          </p:cNvSpPr>
          <p:nvPr>
            <p:ph type="dt" sz="half" idx="2"/>
          </p:nvPr>
        </p:nvSpPr>
        <p:spPr/>
        <p:txBody>
          <a:bodyPr/>
          <a:lstStyle/>
          <a:p>
            <a:fld id="{E66E2315-0F1F-451A-935D-D68B98F94545}" type="datetime1">
              <a:rPr lang="de-DE" smtClean="0"/>
              <a:t>19.03.2024</a:t>
            </a:fld>
            <a:endParaRPr lang="de-CH"/>
          </a:p>
        </p:txBody>
      </p:sp>
      <p:sp>
        <p:nvSpPr>
          <p:cNvPr id="3" name="Fußzeilenplatzhalter 2">
            <a:extLst>
              <a:ext uri="{FF2B5EF4-FFF2-40B4-BE49-F238E27FC236}">
                <a16:creationId xmlns:a16="http://schemas.microsoft.com/office/drawing/2014/main" id="{91EF4EDE-3E7E-6588-AEEF-137B08BE49CE}"/>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F5F399-79C0-96DD-CB1C-7AEAD3B617D0}"/>
              </a:ext>
            </a:extLst>
          </p:cNvPr>
          <p:cNvSpPr>
            <a:spLocks noGrp="1"/>
          </p:cNvSpPr>
          <p:nvPr>
            <p:ph type="sldNum" sz="quarter" idx="4"/>
          </p:nvPr>
        </p:nvSpPr>
        <p:spPr/>
        <p:txBody>
          <a:bodyPr/>
          <a:lstStyle/>
          <a:p>
            <a:r>
              <a:rPr lang="de-CH"/>
              <a:t>Seite </a:t>
            </a:r>
            <a:fld id="{8B3782EF-3E5A-1447-BAF7-0181E8595BB2}" type="slidenum">
              <a:rPr lang="de-CH" smtClean="0"/>
              <a:pPr/>
              <a:t>2</a:t>
            </a:fld>
            <a:endParaRPr lang="de-CH"/>
          </a:p>
        </p:txBody>
      </p:sp>
      <p:sp>
        <p:nvSpPr>
          <p:cNvPr id="5" name="Titel 4">
            <a:extLst>
              <a:ext uri="{FF2B5EF4-FFF2-40B4-BE49-F238E27FC236}">
                <a16:creationId xmlns:a16="http://schemas.microsoft.com/office/drawing/2014/main" id="{12ADB243-5FE5-CA4A-AE93-67BD1AE94B08}"/>
              </a:ext>
            </a:extLst>
          </p:cNvPr>
          <p:cNvSpPr>
            <a:spLocks noGrp="1"/>
          </p:cNvSpPr>
          <p:nvPr>
            <p:ph type="title"/>
          </p:nvPr>
        </p:nvSpPr>
        <p:spPr/>
        <p:txBody>
          <a:bodyPr/>
          <a:lstStyle/>
          <a:p>
            <a:r>
              <a:rPr lang="de-CH" dirty="0"/>
              <a:t>Agenda</a:t>
            </a:r>
          </a:p>
        </p:txBody>
      </p:sp>
      <p:sp>
        <p:nvSpPr>
          <p:cNvPr id="6" name="Textplatzhalter 5">
            <a:extLst>
              <a:ext uri="{FF2B5EF4-FFF2-40B4-BE49-F238E27FC236}">
                <a16:creationId xmlns:a16="http://schemas.microsoft.com/office/drawing/2014/main" id="{E59F6863-BFF3-DB63-C71B-1E3A5F17A064}"/>
              </a:ext>
            </a:extLst>
          </p:cNvPr>
          <p:cNvSpPr>
            <a:spLocks noGrp="1"/>
          </p:cNvSpPr>
          <p:nvPr>
            <p:ph type="body" sz="quarter" idx="10"/>
          </p:nvPr>
        </p:nvSpPr>
        <p:spPr/>
        <p:txBody>
          <a:bodyPr/>
          <a:lstStyle/>
          <a:p>
            <a:pPr marL="457200" indent="-457200">
              <a:buFont typeface="+mj-lt"/>
              <a:buAutoNum type="arabicPeriod"/>
            </a:pPr>
            <a:r>
              <a:rPr lang="de-CH" dirty="0"/>
              <a:t>Label Schweizer Holz / Marketing Schweizer Holz: Wer ist das?</a:t>
            </a:r>
          </a:p>
          <a:p>
            <a:pPr marL="457200" indent="-457200">
              <a:buFont typeface="+mj-lt"/>
              <a:buAutoNum type="arabicPeriod"/>
            </a:pPr>
            <a:r>
              <a:rPr lang="de-CH" dirty="0"/>
              <a:t>Industriekampagne: Absichten und Aktivitätsfelder</a:t>
            </a:r>
          </a:p>
          <a:p>
            <a:pPr marL="457200" indent="-457200">
              <a:buFont typeface="+mj-lt"/>
              <a:buAutoNum type="arabicPeriod"/>
            </a:pPr>
            <a:r>
              <a:rPr lang="de-CH" dirty="0"/>
              <a:t>Marketing-Grundlagen: Bekanntheit und Kauf</a:t>
            </a:r>
          </a:p>
          <a:p>
            <a:pPr marL="457200" indent="-457200">
              <a:buFont typeface="+mj-lt"/>
              <a:buAutoNum type="arabicPeriod"/>
            </a:pPr>
            <a:r>
              <a:rPr lang="de-CH" dirty="0"/>
              <a:t>Kommunikationsinhalte /-botschaften</a:t>
            </a:r>
          </a:p>
          <a:p>
            <a:pPr marL="457200" indent="-457200">
              <a:buFont typeface="+mj-lt"/>
              <a:buAutoNum type="arabicPeriod"/>
            </a:pPr>
            <a:r>
              <a:rPr lang="de-CH" dirty="0"/>
              <a:t>Kommende Aktivtäten</a:t>
            </a:r>
          </a:p>
          <a:p>
            <a:pPr marL="457200" indent="-457200">
              <a:buFont typeface="+mj-lt"/>
              <a:buAutoNum type="arabicPeriod"/>
            </a:pPr>
            <a:endParaRPr lang="de-CH" dirty="0"/>
          </a:p>
        </p:txBody>
      </p:sp>
    </p:spTree>
    <p:extLst>
      <p:ext uri="{BB962C8B-B14F-4D97-AF65-F5344CB8AC3E}">
        <p14:creationId xmlns:p14="http://schemas.microsoft.com/office/powerpoint/2010/main" val="3836995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E8C2-AE37-45D8-38E3-E293A7A6597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8E1C5C4A-D6C0-9947-E36F-8694C89B1EDC}"/>
              </a:ext>
            </a:extLst>
          </p:cNvPr>
          <p:cNvSpPr>
            <a:spLocks noGrp="1"/>
          </p:cNvSpPr>
          <p:nvPr>
            <p:ph type="dt" sz="half" idx="2"/>
          </p:nvPr>
        </p:nvSpPr>
        <p:spPr/>
        <p:txBody>
          <a:bodyPr/>
          <a:lstStyle/>
          <a:p>
            <a:fld id="{DE7584D2-6C5B-4234-833A-4875BB02DAB4}" type="datetime1">
              <a:rPr lang="de-DE" smtClean="0"/>
              <a:t>19.03.2024</a:t>
            </a:fld>
            <a:endParaRPr lang="de-CH"/>
          </a:p>
        </p:txBody>
      </p:sp>
      <p:sp>
        <p:nvSpPr>
          <p:cNvPr id="3" name="Fußzeilenplatzhalter 2">
            <a:extLst>
              <a:ext uri="{FF2B5EF4-FFF2-40B4-BE49-F238E27FC236}">
                <a16:creationId xmlns:a16="http://schemas.microsoft.com/office/drawing/2014/main" id="{810342BA-BAF5-427D-0AB6-A2DEEA392BDE}"/>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446F86BF-C07E-FEAD-9289-7CC7C04C2974}"/>
              </a:ext>
            </a:extLst>
          </p:cNvPr>
          <p:cNvSpPr>
            <a:spLocks noGrp="1"/>
          </p:cNvSpPr>
          <p:nvPr>
            <p:ph type="sldNum" sz="quarter" idx="4"/>
          </p:nvPr>
        </p:nvSpPr>
        <p:spPr/>
        <p:txBody>
          <a:bodyPr/>
          <a:lstStyle/>
          <a:p>
            <a:r>
              <a:rPr lang="de-CH"/>
              <a:t>Seite </a:t>
            </a:r>
            <a:fld id="{8B3782EF-3E5A-1447-BAF7-0181E8595BB2}" type="slidenum">
              <a:rPr lang="de-CH" smtClean="0"/>
              <a:pPr/>
              <a:t>20</a:t>
            </a:fld>
            <a:endParaRPr lang="de-CH"/>
          </a:p>
        </p:txBody>
      </p:sp>
      <p:sp>
        <p:nvSpPr>
          <p:cNvPr id="5" name="Titel 4">
            <a:extLst>
              <a:ext uri="{FF2B5EF4-FFF2-40B4-BE49-F238E27FC236}">
                <a16:creationId xmlns:a16="http://schemas.microsoft.com/office/drawing/2014/main" id="{F436C441-5CC1-7462-6CEF-7CB770A8EA71}"/>
              </a:ext>
            </a:extLst>
          </p:cNvPr>
          <p:cNvSpPr>
            <a:spLocks noGrp="1"/>
          </p:cNvSpPr>
          <p:nvPr>
            <p:ph type="title"/>
          </p:nvPr>
        </p:nvSpPr>
        <p:spPr/>
        <p:txBody>
          <a:bodyPr/>
          <a:lstStyle/>
          <a:p>
            <a:r>
              <a:rPr lang="de-CH" dirty="0"/>
              <a:t>Mitglieder Login</a:t>
            </a:r>
          </a:p>
        </p:txBody>
      </p:sp>
      <p:sp>
        <p:nvSpPr>
          <p:cNvPr id="8" name="Textfeld 7">
            <a:extLst>
              <a:ext uri="{FF2B5EF4-FFF2-40B4-BE49-F238E27FC236}">
                <a16:creationId xmlns:a16="http://schemas.microsoft.com/office/drawing/2014/main" id="{3F5B6FC4-ED94-5205-7811-D9BC8147AFD8}"/>
              </a:ext>
            </a:extLst>
          </p:cNvPr>
          <p:cNvSpPr txBox="1"/>
          <p:nvPr/>
        </p:nvSpPr>
        <p:spPr>
          <a:xfrm>
            <a:off x="472803" y="1470466"/>
            <a:ext cx="5771879" cy="430887"/>
          </a:xfrm>
          <a:prstGeom prst="rect">
            <a:avLst/>
          </a:prstGeom>
          <a:noFill/>
        </p:spPr>
        <p:txBody>
          <a:bodyPr wrap="square" rtlCol="0">
            <a:spAutoFit/>
          </a:bodyPr>
          <a:lstStyle/>
          <a:p>
            <a:r>
              <a:rPr lang="de-CH" sz="2200" dirty="0">
                <a:solidFill>
                  <a:srgbClr val="FF0000"/>
                </a:solidFill>
                <a:hlinkClick r:id="rId3"/>
              </a:rPr>
              <a:t>www.holz-bois-legno.ch</a:t>
            </a:r>
            <a:r>
              <a:rPr lang="de-CH" sz="2200" dirty="0">
                <a:solidFill>
                  <a:srgbClr val="FF0000"/>
                </a:solidFill>
              </a:rPr>
              <a:t> &gt;</a:t>
            </a:r>
          </a:p>
        </p:txBody>
      </p:sp>
      <p:pic>
        <p:nvPicPr>
          <p:cNvPr id="10" name="Grafik 9">
            <a:extLst>
              <a:ext uri="{FF2B5EF4-FFF2-40B4-BE49-F238E27FC236}">
                <a16:creationId xmlns:a16="http://schemas.microsoft.com/office/drawing/2014/main" id="{2472EF44-6480-CE17-7B56-5A1E0CB3FEC7}"/>
              </a:ext>
            </a:extLst>
          </p:cNvPr>
          <p:cNvPicPr>
            <a:picLocks noChangeAspect="1"/>
          </p:cNvPicPr>
          <p:nvPr/>
        </p:nvPicPr>
        <p:blipFill>
          <a:blip r:embed="rId4"/>
          <a:stretch>
            <a:fillRect/>
          </a:stretch>
        </p:blipFill>
        <p:spPr>
          <a:xfrm>
            <a:off x="3876508" y="1436925"/>
            <a:ext cx="2446233" cy="579170"/>
          </a:xfrm>
          <a:prstGeom prst="rect">
            <a:avLst/>
          </a:prstGeom>
        </p:spPr>
      </p:pic>
      <p:pic>
        <p:nvPicPr>
          <p:cNvPr id="7" name="Grafik 6">
            <a:extLst>
              <a:ext uri="{FF2B5EF4-FFF2-40B4-BE49-F238E27FC236}">
                <a16:creationId xmlns:a16="http://schemas.microsoft.com/office/drawing/2014/main" id="{CA0D0F7B-7DEA-DF3D-F6A4-C5A7C14B1A02}"/>
              </a:ext>
            </a:extLst>
          </p:cNvPr>
          <p:cNvPicPr>
            <a:picLocks noChangeAspect="1"/>
          </p:cNvPicPr>
          <p:nvPr/>
        </p:nvPicPr>
        <p:blipFill>
          <a:blip r:embed="rId5"/>
          <a:stretch>
            <a:fillRect/>
          </a:stretch>
        </p:blipFill>
        <p:spPr>
          <a:xfrm>
            <a:off x="550864" y="2049636"/>
            <a:ext cx="8057518" cy="3838749"/>
          </a:xfrm>
          <a:prstGeom prst="rect">
            <a:avLst/>
          </a:prstGeom>
          <a:solidFill>
            <a:schemeClr val="accent1"/>
          </a:solidFill>
          <a:ln>
            <a:solidFill>
              <a:schemeClr val="accent1"/>
            </a:solidFill>
          </a:ln>
        </p:spPr>
      </p:pic>
      <p:pic>
        <p:nvPicPr>
          <p:cNvPr id="11" name="Grafik 10">
            <a:extLst>
              <a:ext uri="{FF2B5EF4-FFF2-40B4-BE49-F238E27FC236}">
                <a16:creationId xmlns:a16="http://schemas.microsoft.com/office/drawing/2014/main" id="{A0353794-C90E-65BA-E577-418997832548}"/>
              </a:ext>
            </a:extLst>
          </p:cNvPr>
          <p:cNvPicPr>
            <a:picLocks noChangeAspect="1"/>
          </p:cNvPicPr>
          <p:nvPr/>
        </p:nvPicPr>
        <p:blipFill>
          <a:blip r:embed="rId6"/>
          <a:stretch>
            <a:fillRect/>
          </a:stretch>
        </p:blipFill>
        <p:spPr>
          <a:xfrm>
            <a:off x="8752906" y="2016095"/>
            <a:ext cx="2888230" cy="1165961"/>
          </a:xfrm>
          <a:prstGeom prst="rect">
            <a:avLst/>
          </a:prstGeom>
        </p:spPr>
      </p:pic>
    </p:spTree>
    <p:extLst>
      <p:ext uri="{BB962C8B-B14F-4D97-AF65-F5344CB8AC3E}">
        <p14:creationId xmlns:p14="http://schemas.microsoft.com/office/powerpoint/2010/main" val="570993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Bildplatzhalter 58" descr="Ein Bild, das Screenshot enthält.&#10;&#10;Automatisch generierte Beschreibung">
            <a:extLst>
              <a:ext uri="{FF2B5EF4-FFF2-40B4-BE49-F238E27FC236}">
                <a16:creationId xmlns:a16="http://schemas.microsoft.com/office/drawing/2014/main" id="{0D4EF512-3BE3-3EA1-5567-47C02C1D8A03}"/>
              </a:ext>
            </a:extLst>
          </p:cNvPr>
          <p:cNvPicPr>
            <a:picLocks noGrp="1" noChangeAspect="1"/>
          </p:cNvPicPr>
          <p:nvPr>
            <p:ph type="pic" sz="quarter" idx="11"/>
          </p:nvPr>
        </p:nvPicPr>
        <p:blipFill>
          <a:blip r:embed="rId3"/>
          <a:srcRect l="9342" r="9342"/>
          <a:stretch>
            <a:fillRect/>
          </a:stretch>
        </p:blipFill>
        <p:spPr/>
      </p:pic>
      <p:pic>
        <p:nvPicPr>
          <p:cNvPr id="24" name="Grafik 23" descr="Ein Bild, das Schrift, Text, Logo, Symbol enthält.&#10;&#10;Automatisch generierte Beschreibung">
            <a:extLst>
              <a:ext uri="{FF2B5EF4-FFF2-40B4-BE49-F238E27FC236}">
                <a16:creationId xmlns:a16="http://schemas.microsoft.com/office/drawing/2014/main" id="{B579D7DA-8845-1E49-B24F-9865BC4A43FE}"/>
              </a:ext>
            </a:extLst>
          </p:cNvPr>
          <p:cNvPicPr>
            <a:picLocks noChangeAspect="1"/>
          </p:cNvPicPr>
          <p:nvPr/>
        </p:nvPicPr>
        <p:blipFill>
          <a:blip r:embed="rId4"/>
          <a:stretch>
            <a:fillRect/>
          </a:stretch>
        </p:blipFill>
        <p:spPr>
          <a:xfrm>
            <a:off x="1078516" y="4243917"/>
            <a:ext cx="701145" cy="221334"/>
          </a:xfrm>
          <a:prstGeom prst="rect">
            <a:avLst/>
          </a:prstGeom>
        </p:spPr>
      </p:pic>
      <p:pic>
        <p:nvPicPr>
          <p:cNvPr id="25" name="Grafik 24" descr="Ein Bild, das Schrift, Text, Logo, Symbol enthält.&#10;&#10;Automatisch generierte Beschreibung">
            <a:extLst>
              <a:ext uri="{FF2B5EF4-FFF2-40B4-BE49-F238E27FC236}">
                <a16:creationId xmlns:a16="http://schemas.microsoft.com/office/drawing/2014/main" id="{60E237D5-5D5A-B4F8-E5A2-1E732E80A3A4}"/>
              </a:ext>
            </a:extLst>
          </p:cNvPr>
          <p:cNvPicPr>
            <a:picLocks noChangeAspect="1"/>
          </p:cNvPicPr>
          <p:nvPr/>
        </p:nvPicPr>
        <p:blipFill>
          <a:blip r:embed="rId4"/>
          <a:stretch>
            <a:fillRect/>
          </a:stretch>
        </p:blipFill>
        <p:spPr>
          <a:xfrm>
            <a:off x="1779661" y="3727443"/>
            <a:ext cx="701145" cy="221334"/>
          </a:xfrm>
          <a:prstGeom prst="rect">
            <a:avLst/>
          </a:prstGeom>
        </p:spPr>
      </p:pic>
      <p:pic>
        <p:nvPicPr>
          <p:cNvPr id="26" name="Grafik 25" descr="Ein Bild, das Schrift, Text, Logo, Symbol enthält.&#10;&#10;Automatisch generierte Beschreibung">
            <a:extLst>
              <a:ext uri="{FF2B5EF4-FFF2-40B4-BE49-F238E27FC236}">
                <a16:creationId xmlns:a16="http://schemas.microsoft.com/office/drawing/2014/main" id="{44870859-6A2E-2F17-54C3-F75D2DE5F502}"/>
              </a:ext>
            </a:extLst>
          </p:cNvPr>
          <p:cNvPicPr>
            <a:picLocks noChangeAspect="1"/>
          </p:cNvPicPr>
          <p:nvPr/>
        </p:nvPicPr>
        <p:blipFill>
          <a:blip r:embed="rId4"/>
          <a:stretch>
            <a:fillRect/>
          </a:stretch>
        </p:blipFill>
        <p:spPr>
          <a:xfrm>
            <a:off x="3667957" y="1564738"/>
            <a:ext cx="701145" cy="221334"/>
          </a:xfrm>
          <a:prstGeom prst="rect">
            <a:avLst/>
          </a:prstGeom>
        </p:spPr>
      </p:pic>
      <p:pic>
        <p:nvPicPr>
          <p:cNvPr id="27" name="Grafik 26" descr="Ein Bild, das Schrift, Text, Logo, Symbol enthält.&#10;&#10;Automatisch generierte Beschreibung">
            <a:extLst>
              <a:ext uri="{FF2B5EF4-FFF2-40B4-BE49-F238E27FC236}">
                <a16:creationId xmlns:a16="http://schemas.microsoft.com/office/drawing/2014/main" id="{90543688-842E-F5CB-79BF-0CE0D6ADCF20}"/>
              </a:ext>
            </a:extLst>
          </p:cNvPr>
          <p:cNvPicPr>
            <a:picLocks noChangeAspect="1"/>
          </p:cNvPicPr>
          <p:nvPr/>
        </p:nvPicPr>
        <p:blipFill>
          <a:blip r:embed="rId4"/>
          <a:stretch>
            <a:fillRect/>
          </a:stretch>
        </p:blipFill>
        <p:spPr>
          <a:xfrm>
            <a:off x="2559815" y="5372712"/>
            <a:ext cx="701145" cy="221334"/>
          </a:xfrm>
          <a:prstGeom prst="rect">
            <a:avLst/>
          </a:prstGeom>
        </p:spPr>
      </p:pic>
      <p:pic>
        <p:nvPicPr>
          <p:cNvPr id="28" name="Grafik 27" descr="Ein Bild, das Schrift, Text, Logo, Symbol enthält.&#10;&#10;Automatisch generierte Beschreibung">
            <a:extLst>
              <a:ext uri="{FF2B5EF4-FFF2-40B4-BE49-F238E27FC236}">
                <a16:creationId xmlns:a16="http://schemas.microsoft.com/office/drawing/2014/main" id="{0899A262-8A5B-B24F-9C21-6D165FB1C562}"/>
              </a:ext>
            </a:extLst>
          </p:cNvPr>
          <p:cNvPicPr>
            <a:picLocks noChangeAspect="1"/>
          </p:cNvPicPr>
          <p:nvPr/>
        </p:nvPicPr>
        <p:blipFill>
          <a:blip r:embed="rId4"/>
          <a:stretch>
            <a:fillRect/>
          </a:stretch>
        </p:blipFill>
        <p:spPr>
          <a:xfrm>
            <a:off x="2955925" y="6060022"/>
            <a:ext cx="701145" cy="221334"/>
          </a:xfrm>
          <a:prstGeom prst="rect">
            <a:avLst/>
          </a:prstGeom>
        </p:spPr>
      </p:pic>
      <p:pic>
        <p:nvPicPr>
          <p:cNvPr id="29" name="Grafik 28" descr="Ein Bild, das Schrift, Text, Logo, Symbol enthält.&#10;&#10;Automatisch generierte Beschreibung">
            <a:extLst>
              <a:ext uri="{FF2B5EF4-FFF2-40B4-BE49-F238E27FC236}">
                <a16:creationId xmlns:a16="http://schemas.microsoft.com/office/drawing/2014/main" id="{FEE7E4FE-B0B9-A163-682F-6511F2FB799F}"/>
              </a:ext>
            </a:extLst>
          </p:cNvPr>
          <p:cNvPicPr>
            <a:picLocks noChangeAspect="1"/>
          </p:cNvPicPr>
          <p:nvPr/>
        </p:nvPicPr>
        <p:blipFill>
          <a:blip r:embed="rId4"/>
          <a:stretch>
            <a:fillRect/>
          </a:stretch>
        </p:blipFill>
        <p:spPr>
          <a:xfrm>
            <a:off x="3306498" y="5483380"/>
            <a:ext cx="701145" cy="221334"/>
          </a:xfrm>
          <a:prstGeom prst="rect">
            <a:avLst/>
          </a:prstGeom>
        </p:spPr>
      </p:pic>
      <p:pic>
        <p:nvPicPr>
          <p:cNvPr id="31" name="Grafik 30" descr="Ein Bild, das Schrift, Text, Logo, Symbol enthält.&#10;&#10;Automatisch generierte Beschreibung">
            <a:extLst>
              <a:ext uri="{FF2B5EF4-FFF2-40B4-BE49-F238E27FC236}">
                <a16:creationId xmlns:a16="http://schemas.microsoft.com/office/drawing/2014/main" id="{448FADE1-40DC-CE6D-07B2-D248D096C7ED}"/>
              </a:ext>
            </a:extLst>
          </p:cNvPr>
          <p:cNvPicPr>
            <a:picLocks noChangeAspect="1"/>
          </p:cNvPicPr>
          <p:nvPr/>
        </p:nvPicPr>
        <p:blipFill>
          <a:blip r:embed="rId4"/>
          <a:stretch>
            <a:fillRect/>
          </a:stretch>
        </p:blipFill>
        <p:spPr>
          <a:xfrm>
            <a:off x="4159965" y="5216963"/>
            <a:ext cx="701145" cy="221334"/>
          </a:xfrm>
          <a:prstGeom prst="rect">
            <a:avLst/>
          </a:prstGeom>
        </p:spPr>
      </p:pic>
      <p:pic>
        <p:nvPicPr>
          <p:cNvPr id="32" name="Grafik 31" descr="Ein Bild, das Schrift, Text, Logo, Symbol enthält.&#10;&#10;Automatisch generierte Beschreibung">
            <a:extLst>
              <a:ext uri="{FF2B5EF4-FFF2-40B4-BE49-F238E27FC236}">
                <a16:creationId xmlns:a16="http://schemas.microsoft.com/office/drawing/2014/main" id="{EFBA44E5-BC4F-DD8E-91F3-5A8619CEBEA8}"/>
              </a:ext>
            </a:extLst>
          </p:cNvPr>
          <p:cNvPicPr>
            <a:picLocks noChangeAspect="1"/>
          </p:cNvPicPr>
          <p:nvPr/>
        </p:nvPicPr>
        <p:blipFill>
          <a:blip r:embed="rId4"/>
          <a:stretch>
            <a:fillRect/>
          </a:stretch>
        </p:blipFill>
        <p:spPr>
          <a:xfrm>
            <a:off x="6883663" y="4601834"/>
            <a:ext cx="701145" cy="221334"/>
          </a:xfrm>
          <a:prstGeom prst="rect">
            <a:avLst/>
          </a:prstGeom>
        </p:spPr>
      </p:pic>
      <p:pic>
        <p:nvPicPr>
          <p:cNvPr id="33" name="Grafik 32" descr="Ein Bild, das Schrift, Text, Logo, Symbol enthält.&#10;&#10;Automatisch generierte Beschreibung">
            <a:extLst>
              <a:ext uri="{FF2B5EF4-FFF2-40B4-BE49-F238E27FC236}">
                <a16:creationId xmlns:a16="http://schemas.microsoft.com/office/drawing/2014/main" id="{6A2FEEBC-D5BD-99F5-3ED0-EFE8D4A7DF0D}"/>
              </a:ext>
            </a:extLst>
          </p:cNvPr>
          <p:cNvPicPr>
            <a:picLocks noChangeAspect="1"/>
          </p:cNvPicPr>
          <p:nvPr/>
        </p:nvPicPr>
        <p:blipFill>
          <a:blip r:embed="rId4"/>
          <a:stretch>
            <a:fillRect/>
          </a:stretch>
        </p:blipFill>
        <p:spPr>
          <a:xfrm>
            <a:off x="7085003" y="3310007"/>
            <a:ext cx="701145" cy="221334"/>
          </a:xfrm>
          <a:prstGeom prst="rect">
            <a:avLst/>
          </a:prstGeom>
        </p:spPr>
      </p:pic>
      <p:pic>
        <p:nvPicPr>
          <p:cNvPr id="34" name="Grafik 33" descr="Ein Bild, das Schrift, Text, Logo, Symbol enthält.&#10;&#10;Automatisch generierte Beschreibung">
            <a:extLst>
              <a:ext uri="{FF2B5EF4-FFF2-40B4-BE49-F238E27FC236}">
                <a16:creationId xmlns:a16="http://schemas.microsoft.com/office/drawing/2014/main" id="{EAD5CD9B-3480-2637-6BBA-380280E4ADA6}"/>
              </a:ext>
            </a:extLst>
          </p:cNvPr>
          <p:cNvPicPr>
            <a:picLocks noChangeAspect="1"/>
          </p:cNvPicPr>
          <p:nvPr/>
        </p:nvPicPr>
        <p:blipFill>
          <a:blip r:embed="rId4"/>
          <a:stretch>
            <a:fillRect/>
          </a:stretch>
        </p:blipFill>
        <p:spPr>
          <a:xfrm>
            <a:off x="1918095" y="4537767"/>
            <a:ext cx="701145" cy="221334"/>
          </a:xfrm>
          <a:prstGeom prst="rect">
            <a:avLst/>
          </a:prstGeom>
        </p:spPr>
      </p:pic>
      <p:pic>
        <p:nvPicPr>
          <p:cNvPr id="35" name="Grafik 34" descr="Ein Bild, das Schrift, Text, Logo, Symbol enthält.&#10;&#10;Automatisch generierte Beschreibung">
            <a:extLst>
              <a:ext uri="{FF2B5EF4-FFF2-40B4-BE49-F238E27FC236}">
                <a16:creationId xmlns:a16="http://schemas.microsoft.com/office/drawing/2014/main" id="{192E44E1-03B6-5968-B7BF-445E9DFC0D1F}"/>
              </a:ext>
            </a:extLst>
          </p:cNvPr>
          <p:cNvPicPr>
            <a:picLocks noChangeAspect="1"/>
          </p:cNvPicPr>
          <p:nvPr/>
        </p:nvPicPr>
        <p:blipFill>
          <a:blip r:embed="rId4"/>
          <a:stretch>
            <a:fillRect/>
          </a:stretch>
        </p:blipFill>
        <p:spPr>
          <a:xfrm>
            <a:off x="2910388" y="4330096"/>
            <a:ext cx="701145" cy="221334"/>
          </a:xfrm>
          <a:prstGeom prst="rect">
            <a:avLst/>
          </a:prstGeom>
        </p:spPr>
      </p:pic>
      <p:pic>
        <p:nvPicPr>
          <p:cNvPr id="36" name="Grafik 35" descr="Ein Bild, das Schrift, Text, Logo, Symbol enthält.&#10;&#10;Automatisch generierte Beschreibung">
            <a:extLst>
              <a:ext uri="{FF2B5EF4-FFF2-40B4-BE49-F238E27FC236}">
                <a16:creationId xmlns:a16="http://schemas.microsoft.com/office/drawing/2014/main" id="{F6E684B2-18D9-CBE7-0EDC-37529F200DBC}"/>
              </a:ext>
            </a:extLst>
          </p:cNvPr>
          <p:cNvPicPr>
            <a:picLocks noChangeAspect="1"/>
          </p:cNvPicPr>
          <p:nvPr/>
        </p:nvPicPr>
        <p:blipFill>
          <a:blip r:embed="rId4"/>
          <a:stretch>
            <a:fillRect/>
          </a:stretch>
        </p:blipFill>
        <p:spPr>
          <a:xfrm>
            <a:off x="2661349" y="2577768"/>
            <a:ext cx="701145" cy="221334"/>
          </a:xfrm>
          <a:prstGeom prst="rect">
            <a:avLst/>
          </a:prstGeom>
        </p:spPr>
      </p:pic>
      <p:pic>
        <p:nvPicPr>
          <p:cNvPr id="37" name="Grafik 36" descr="Ein Bild, das Schrift, Text, Logo, Symbol enthält.&#10;&#10;Automatisch generierte Beschreibung">
            <a:extLst>
              <a:ext uri="{FF2B5EF4-FFF2-40B4-BE49-F238E27FC236}">
                <a16:creationId xmlns:a16="http://schemas.microsoft.com/office/drawing/2014/main" id="{93229494-088A-9C17-05DA-60D0EFAEEB50}"/>
              </a:ext>
            </a:extLst>
          </p:cNvPr>
          <p:cNvPicPr>
            <a:picLocks noChangeAspect="1"/>
          </p:cNvPicPr>
          <p:nvPr/>
        </p:nvPicPr>
        <p:blipFill>
          <a:blip r:embed="rId4"/>
          <a:stretch>
            <a:fillRect/>
          </a:stretch>
        </p:blipFill>
        <p:spPr>
          <a:xfrm>
            <a:off x="3935029" y="2631574"/>
            <a:ext cx="701145" cy="221334"/>
          </a:xfrm>
          <a:prstGeom prst="rect">
            <a:avLst/>
          </a:prstGeom>
        </p:spPr>
      </p:pic>
      <p:pic>
        <p:nvPicPr>
          <p:cNvPr id="38" name="Grafik 37" descr="Ein Bild, das Schrift, Text, Logo, Symbol enthält.&#10;&#10;Automatisch generierte Beschreibung">
            <a:extLst>
              <a:ext uri="{FF2B5EF4-FFF2-40B4-BE49-F238E27FC236}">
                <a16:creationId xmlns:a16="http://schemas.microsoft.com/office/drawing/2014/main" id="{00E6BCC7-8CB5-7284-3623-08C7CBCA442E}"/>
              </a:ext>
            </a:extLst>
          </p:cNvPr>
          <p:cNvPicPr>
            <a:picLocks noChangeAspect="1"/>
          </p:cNvPicPr>
          <p:nvPr/>
        </p:nvPicPr>
        <p:blipFill>
          <a:blip r:embed="rId4"/>
          <a:stretch>
            <a:fillRect/>
          </a:stretch>
        </p:blipFill>
        <p:spPr>
          <a:xfrm>
            <a:off x="6548949" y="2057858"/>
            <a:ext cx="701145" cy="221334"/>
          </a:xfrm>
          <a:prstGeom prst="rect">
            <a:avLst/>
          </a:prstGeom>
        </p:spPr>
      </p:pic>
      <p:pic>
        <p:nvPicPr>
          <p:cNvPr id="39" name="Grafik 38" descr="Ein Bild, das Schrift, Text, Logo, Symbol enthält.&#10;&#10;Automatisch generierte Beschreibung">
            <a:extLst>
              <a:ext uri="{FF2B5EF4-FFF2-40B4-BE49-F238E27FC236}">
                <a16:creationId xmlns:a16="http://schemas.microsoft.com/office/drawing/2014/main" id="{C9DE62EC-509E-4C42-2584-9640E6AE43BB}"/>
              </a:ext>
            </a:extLst>
          </p:cNvPr>
          <p:cNvPicPr>
            <a:picLocks noChangeAspect="1"/>
          </p:cNvPicPr>
          <p:nvPr/>
        </p:nvPicPr>
        <p:blipFill>
          <a:blip r:embed="rId4"/>
          <a:stretch>
            <a:fillRect/>
          </a:stretch>
        </p:blipFill>
        <p:spPr>
          <a:xfrm>
            <a:off x="7386815" y="2207207"/>
            <a:ext cx="701145" cy="221334"/>
          </a:xfrm>
          <a:prstGeom prst="rect">
            <a:avLst/>
          </a:prstGeom>
        </p:spPr>
      </p:pic>
      <p:pic>
        <p:nvPicPr>
          <p:cNvPr id="40" name="Grafik 39" descr="Ein Bild, das Schrift, Text, Logo, Symbol enthält.&#10;&#10;Automatisch generierte Beschreibung">
            <a:extLst>
              <a:ext uri="{FF2B5EF4-FFF2-40B4-BE49-F238E27FC236}">
                <a16:creationId xmlns:a16="http://schemas.microsoft.com/office/drawing/2014/main" id="{B0228DA7-80F9-5942-C85E-3531AC4416AE}"/>
              </a:ext>
            </a:extLst>
          </p:cNvPr>
          <p:cNvPicPr>
            <a:picLocks noChangeAspect="1"/>
          </p:cNvPicPr>
          <p:nvPr/>
        </p:nvPicPr>
        <p:blipFill>
          <a:blip r:embed="rId4"/>
          <a:stretch>
            <a:fillRect/>
          </a:stretch>
        </p:blipFill>
        <p:spPr>
          <a:xfrm>
            <a:off x="3099415" y="1963726"/>
            <a:ext cx="701145" cy="221334"/>
          </a:xfrm>
          <a:prstGeom prst="rect">
            <a:avLst/>
          </a:prstGeom>
        </p:spPr>
      </p:pic>
      <p:pic>
        <p:nvPicPr>
          <p:cNvPr id="41" name="Grafik 40" descr="Ein Bild, das Schrift, Text, Logo, Symbol enthält.&#10;&#10;Automatisch generierte Beschreibung">
            <a:extLst>
              <a:ext uri="{FF2B5EF4-FFF2-40B4-BE49-F238E27FC236}">
                <a16:creationId xmlns:a16="http://schemas.microsoft.com/office/drawing/2014/main" id="{ABC3D6C6-5FC0-C236-EA2C-1C6D2BA04158}"/>
              </a:ext>
            </a:extLst>
          </p:cNvPr>
          <p:cNvPicPr>
            <a:picLocks noChangeAspect="1"/>
          </p:cNvPicPr>
          <p:nvPr/>
        </p:nvPicPr>
        <p:blipFill>
          <a:blip r:embed="rId4"/>
          <a:stretch>
            <a:fillRect/>
          </a:stretch>
        </p:blipFill>
        <p:spPr>
          <a:xfrm>
            <a:off x="6066874" y="3547773"/>
            <a:ext cx="701145" cy="221334"/>
          </a:xfrm>
          <a:prstGeom prst="rect">
            <a:avLst/>
          </a:prstGeom>
        </p:spPr>
      </p:pic>
      <p:pic>
        <p:nvPicPr>
          <p:cNvPr id="42" name="Grafik 41" descr="Ein Bild, das Schrift, Text, Logo, Symbol enthält.&#10;&#10;Automatisch generierte Beschreibung">
            <a:extLst>
              <a:ext uri="{FF2B5EF4-FFF2-40B4-BE49-F238E27FC236}">
                <a16:creationId xmlns:a16="http://schemas.microsoft.com/office/drawing/2014/main" id="{B315C1ED-BA97-7CC9-D8F5-2969869F01A7}"/>
              </a:ext>
            </a:extLst>
          </p:cNvPr>
          <p:cNvPicPr>
            <a:picLocks noChangeAspect="1"/>
          </p:cNvPicPr>
          <p:nvPr/>
        </p:nvPicPr>
        <p:blipFill>
          <a:blip r:embed="rId4"/>
          <a:stretch>
            <a:fillRect/>
          </a:stretch>
        </p:blipFill>
        <p:spPr>
          <a:xfrm>
            <a:off x="4958036" y="2718635"/>
            <a:ext cx="701145" cy="221334"/>
          </a:xfrm>
          <a:prstGeom prst="rect">
            <a:avLst/>
          </a:prstGeom>
        </p:spPr>
      </p:pic>
      <p:pic>
        <p:nvPicPr>
          <p:cNvPr id="43" name="Grafik 42" descr="Ein Bild, das Schrift, Text, Logo, Symbol enthält.&#10;&#10;Automatisch generierte Beschreibung">
            <a:extLst>
              <a:ext uri="{FF2B5EF4-FFF2-40B4-BE49-F238E27FC236}">
                <a16:creationId xmlns:a16="http://schemas.microsoft.com/office/drawing/2014/main" id="{A4209ECB-8F7B-2847-C893-415BFA58ADF1}"/>
              </a:ext>
            </a:extLst>
          </p:cNvPr>
          <p:cNvPicPr>
            <a:picLocks noChangeAspect="1"/>
          </p:cNvPicPr>
          <p:nvPr/>
        </p:nvPicPr>
        <p:blipFill>
          <a:blip r:embed="rId4"/>
          <a:stretch>
            <a:fillRect/>
          </a:stretch>
        </p:blipFill>
        <p:spPr>
          <a:xfrm>
            <a:off x="5255975" y="4491167"/>
            <a:ext cx="701145" cy="221334"/>
          </a:xfrm>
          <a:prstGeom prst="rect">
            <a:avLst/>
          </a:prstGeom>
        </p:spPr>
      </p:pic>
      <p:pic>
        <p:nvPicPr>
          <p:cNvPr id="44" name="Grafik 43" descr="Ein Bild, das Schrift, Text, Logo, Symbol enthält.&#10;&#10;Automatisch generierte Beschreibung">
            <a:extLst>
              <a:ext uri="{FF2B5EF4-FFF2-40B4-BE49-F238E27FC236}">
                <a16:creationId xmlns:a16="http://schemas.microsoft.com/office/drawing/2014/main" id="{4EE2CB2C-ECE9-8505-A6E5-E706C242354D}"/>
              </a:ext>
            </a:extLst>
          </p:cNvPr>
          <p:cNvPicPr>
            <a:picLocks noChangeAspect="1"/>
          </p:cNvPicPr>
          <p:nvPr/>
        </p:nvPicPr>
        <p:blipFill>
          <a:blip r:embed="rId4"/>
          <a:stretch>
            <a:fillRect/>
          </a:stretch>
        </p:blipFill>
        <p:spPr>
          <a:xfrm>
            <a:off x="6434075" y="5728446"/>
            <a:ext cx="701145" cy="221334"/>
          </a:xfrm>
          <a:prstGeom prst="rect">
            <a:avLst/>
          </a:prstGeom>
        </p:spPr>
      </p:pic>
      <p:pic>
        <p:nvPicPr>
          <p:cNvPr id="45" name="Grafik 44" descr="Ein Bild, das Schrift, Text, Logo, Symbol enthält.&#10;&#10;Automatisch generierte Beschreibung">
            <a:extLst>
              <a:ext uri="{FF2B5EF4-FFF2-40B4-BE49-F238E27FC236}">
                <a16:creationId xmlns:a16="http://schemas.microsoft.com/office/drawing/2014/main" id="{47D09A9B-77F4-3F0A-7C71-7E825047D4AD}"/>
              </a:ext>
            </a:extLst>
          </p:cNvPr>
          <p:cNvPicPr>
            <a:picLocks noChangeAspect="1"/>
          </p:cNvPicPr>
          <p:nvPr/>
        </p:nvPicPr>
        <p:blipFill>
          <a:blip r:embed="rId4"/>
          <a:stretch>
            <a:fillRect/>
          </a:stretch>
        </p:blipFill>
        <p:spPr>
          <a:xfrm>
            <a:off x="875943" y="5483379"/>
            <a:ext cx="701145" cy="221334"/>
          </a:xfrm>
          <a:prstGeom prst="rect">
            <a:avLst/>
          </a:prstGeom>
        </p:spPr>
      </p:pic>
      <p:pic>
        <p:nvPicPr>
          <p:cNvPr id="46" name="Grafik 45" descr="Ein Bild, das Schrift, Text, Logo, Symbol enthält.&#10;&#10;Automatisch generierte Beschreibung">
            <a:extLst>
              <a:ext uri="{FF2B5EF4-FFF2-40B4-BE49-F238E27FC236}">
                <a16:creationId xmlns:a16="http://schemas.microsoft.com/office/drawing/2014/main" id="{AD1107E7-3DC1-ECDC-BBD9-2510C1ABA45A}"/>
              </a:ext>
            </a:extLst>
          </p:cNvPr>
          <p:cNvPicPr>
            <a:picLocks noChangeAspect="1"/>
          </p:cNvPicPr>
          <p:nvPr/>
        </p:nvPicPr>
        <p:blipFill>
          <a:blip r:embed="rId4"/>
          <a:stretch>
            <a:fillRect/>
          </a:stretch>
        </p:blipFill>
        <p:spPr>
          <a:xfrm>
            <a:off x="2595065" y="3359786"/>
            <a:ext cx="701145" cy="221334"/>
          </a:xfrm>
          <a:prstGeom prst="rect">
            <a:avLst/>
          </a:prstGeom>
        </p:spPr>
      </p:pic>
      <p:pic>
        <p:nvPicPr>
          <p:cNvPr id="47" name="Grafik 46" descr="Ein Bild, das Schrift, Text, Logo, Symbol enthält.&#10;&#10;Automatisch generierte Beschreibung">
            <a:extLst>
              <a:ext uri="{FF2B5EF4-FFF2-40B4-BE49-F238E27FC236}">
                <a16:creationId xmlns:a16="http://schemas.microsoft.com/office/drawing/2014/main" id="{A55876B8-6539-12AB-C5AD-E0A7BFBBE582}"/>
              </a:ext>
            </a:extLst>
          </p:cNvPr>
          <p:cNvPicPr>
            <a:picLocks noChangeAspect="1"/>
          </p:cNvPicPr>
          <p:nvPr/>
        </p:nvPicPr>
        <p:blipFill>
          <a:blip r:embed="rId4"/>
          <a:stretch>
            <a:fillRect/>
          </a:stretch>
        </p:blipFill>
        <p:spPr>
          <a:xfrm>
            <a:off x="8749827" y="4336346"/>
            <a:ext cx="701145" cy="221334"/>
          </a:xfrm>
          <a:prstGeom prst="rect">
            <a:avLst/>
          </a:prstGeom>
        </p:spPr>
      </p:pic>
      <p:pic>
        <p:nvPicPr>
          <p:cNvPr id="48" name="Grafik 47" descr="Ein Bild, das Schrift, Text, Logo, Symbol enthält.&#10;&#10;Automatisch generierte Beschreibung">
            <a:extLst>
              <a:ext uri="{FF2B5EF4-FFF2-40B4-BE49-F238E27FC236}">
                <a16:creationId xmlns:a16="http://schemas.microsoft.com/office/drawing/2014/main" id="{B6D90E27-F7B3-AA16-8685-CDF310C5CF8E}"/>
              </a:ext>
            </a:extLst>
          </p:cNvPr>
          <p:cNvPicPr>
            <a:picLocks noChangeAspect="1"/>
          </p:cNvPicPr>
          <p:nvPr/>
        </p:nvPicPr>
        <p:blipFill>
          <a:blip r:embed="rId4"/>
          <a:stretch>
            <a:fillRect/>
          </a:stretch>
        </p:blipFill>
        <p:spPr>
          <a:xfrm>
            <a:off x="7919227" y="3343058"/>
            <a:ext cx="701145" cy="221334"/>
          </a:xfrm>
          <a:prstGeom prst="rect">
            <a:avLst/>
          </a:prstGeom>
        </p:spPr>
      </p:pic>
      <p:pic>
        <p:nvPicPr>
          <p:cNvPr id="49" name="Grafik 48" descr="Ein Bild, das Schrift, Text, Logo, Symbol enthält.&#10;&#10;Automatisch generierte Beschreibung">
            <a:extLst>
              <a:ext uri="{FF2B5EF4-FFF2-40B4-BE49-F238E27FC236}">
                <a16:creationId xmlns:a16="http://schemas.microsoft.com/office/drawing/2014/main" id="{5D28582A-64CC-BBD3-9EA1-4FD68DF894D7}"/>
              </a:ext>
            </a:extLst>
          </p:cNvPr>
          <p:cNvPicPr>
            <a:picLocks noChangeAspect="1"/>
          </p:cNvPicPr>
          <p:nvPr/>
        </p:nvPicPr>
        <p:blipFill>
          <a:blip r:embed="rId4"/>
          <a:stretch>
            <a:fillRect/>
          </a:stretch>
        </p:blipFill>
        <p:spPr>
          <a:xfrm>
            <a:off x="6044358" y="2733265"/>
            <a:ext cx="701145" cy="221334"/>
          </a:xfrm>
          <a:prstGeom prst="rect">
            <a:avLst/>
          </a:prstGeom>
        </p:spPr>
      </p:pic>
      <p:pic>
        <p:nvPicPr>
          <p:cNvPr id="60" name="Grafik 59" descr="Ein Bild, das Schrift, Text, Logo, Symbol enthält.&#10;&#10;Automatisch generierte Beschreibung">
            <a:extLst>
              <a:ext uri="{FF2B5EF4-FFF2-40B4-BE49-F238E27FC236}">
                <a16:creationId xmlns:a16="http://schemas.microsoft.com/office/drawing/2014/main" id="{D3D20C55-2846-D66D-42A7-32BF3DE1A9A3}"/>
              </a:ext>
            </a:extLst>
          </p:cNvPr>
          <p:cNvPicPr>
            <a:picLocks noChangeAspect="1"/>
          </p:cNvPicPr>
          <p:nvPr/>
        </p:nvPicPr>
        <p:blipFill>
          <a:blip r:embed="rId4"/>
          <a:stretch>
            <a:fillRect/>
          </a:stretch>
        </p:blipFill>
        <p:spPr>
          <a:xfrm>
            <a:off x="3820129" y="3318883"/>
            <a:ext cx="701145" cy="221334"/>
          </a:xfrm>
          <a:prstGeom prst="rect">
            <a:avLst/>
          </a:prstGeom>
        </p:spPr>
      </p:pic>
      <p:pic>
        <p:nvPicPr>
          <p:cNvPr id="61" name="Grafik 60" descr="Ein Bild, das Schrift, Text, Logo, Symbol enthält.&#10;&#10;Automatisch generierte Beschreibung">
            <a:extLst>
              <a:ext uri="{FF2B5EF4-FFF2-40B4-BE49-F238E27FC236}">
                <a16:creationId xmlns:a16="http://schemas.microsoft.com/office/drawing/2014/main" id="{72E86982-48CF-1841-C6EF-3C5186478E7C}"/>
              </a:ext>
            </a:extLst>
          </p:cNvPr>
          <p:cNvPicPr>
            <a:picLocks noChangeAspect="1"/>
          </p:cNvPicPr>
          <p:nvPr/>
        </p:nvPicPr>
        <p:blipFill>
          <a:blip r:embed="rId4"/>
          <a:stretch>
            <a:fillRect/>
          </a:stretch>
        </p:blipFill>
        <p:spPr>
          <a:xfrm>
            <a:off x="3517636" y="3913381"/>
            <a:ext cx="701145" cy="221334"/>
          </a:xfrm>
          <a:prstGeom prst="rect">
            <a:avLst/>
          </a:prstGeom>
        </p:spPr>
      </p:pic>
      <p:pic>
        <p:nvPicPr>
          <p:cNvPr id="62" name="Grafik 61" descr="Ein Bild, das Schrift, Text, Logo, Symbol enthält.&#10;&#10;Automatisch generierte Beschreibung">
            <a:extLst>
              <a:ext uri="{FF2B5EF4-FFF2-40B4-BE49-F238E27FC236}">
                <a16:creationId xmlns:a16="http://schemas.microsoft.com/office/drawing/2014/main" id="{0B1A1BF0-4325-1C76-D884-76D4EC273E7D}"/>
              </a:ext>
            </a:extLst>
          </p:cNvPr>
          <p:cNvPicPr>
            <a:picLocks noChangeAspect="1"/>
          </p:cNvPicPr>
          <p:nvPr/>
        </p:nvPicPr>
        <p:blipFill>
          <a:blip r:embed="rId4"/>
          <a:stretch>
            <a:fillRect/>
          </a:stretch>
        </p:blipFill>
        <p:spPr>
          <a:xfrm>
            <a:off x="4596338" y="4046589"/>
            <a:ext cx="701145" cy="221334"/>
          </a:xfrm>
          <a:prstGeom prst="rect">
            <a:avLst/>
          </a:prstGeom>
        </p:spPr>
      </p:pic>
      <p:pic>
        <p:nvPicPr>
          <p:cNvPr id="63" name="Grafik 62" descr="Ein Bild, das Schrift, Text, Logo, Symbol enthält.&#10;&#10;Automatisch generierte Beschreibung">
            <a:extLst>
              <a:ext uri="{FF2B5EF4-FFF2-40B4-BE49-F238E27FC236}">
                <a16:creationId xmlns:a16="http://schemas.microsoft.com/office/drawing/2014/main" id="{539C1539-C590-8EE1-4E39-38CD2B92114E}"/>
              </a:ext>
            </a:extLst>
          </p:cNvPr>
          <p:cNvPicPr>
            <a:picLocks noChangeAspect="1"/>
          </p:cNvPicPr>
          <p:nvPr/>
        </p:nvPicPr>
        <p:blipFill>
          <a:blip r:embed="rId4"/>
          <a:stretch>
            <a:fillRect/>
          </a:stretch>
        </p:blipFill>
        <p:spPr>
          <a:xfrm>
            <a:off x="4030549" y="4450031"/>
            <a:ext cx="701145" cy="221334"/>
          </a:xfrm>
          <a:prstGeom prst="rect">
            <a:avLst/>
          </a:prstGeom>
        </p:spPr>
      </p:pic>
      <p:pic>
        <p:nvPicPr>
          <p:cNvPr id="64" name="Grafik 63" descr="Ein Bild, das Schrift, Text, Logo, Symbol enthält.&#10;&#10;Automatisch generierte Beschreibung">
            <a:extLst>
              <a:ext uri="{FF2B5EF4-FFF2-40B4-BE49-F238E27FC236}">
                <a16:creationId xmlns:a16="http://schemas.microsoft.com/office/drawing/2014/main" id="{CF7BB597-1714-521C-6811-268DA78E740E}"/>
              </a:ext>
            </a:extLst>
          </p:cNvPr>
          <p:cNvPicPr>
            <a:picLocks noChangeAspect="1"/>
          </p:cNvPicPr>
          <p:nvPr/>
        </p:nvPicPr>
        <p:blipFill>
          <a:blip r:embed="rId4"/>
          <a:stretch>
            <a:fillRect/>
          </a:stretch>
        </p:blipFill>
        <p:spPr>
          <a:xfrm>
            <a:off x="4388671" y="2037076"/>
            <a:ext cx="701145" cy="221334"/>
          </a:xfrm>
          <a:prstGeom prst="rect">
            <a:avLst/>
          </a:prstGeom>
        </p:spPr>
      </p:pic>
      <p:pic>
        <p:nvPicPr>
          <p:cNvPr id="65" name="Grafik 64" descr="Ein Bild, das Schrift, Text, Logo, Symbol enthält.&#10;&#10;Automatisch generierte Beschreibung">
            <a:extLst>
              <a:ext uri="{FF2B5EF4-FFF2-40B4-BE49-F238E27FC236}">
                <a16:creationId xmlns:a16="http://schemas.microsoft.com/office/drawing/2014/main" id="{3BC360E7-C40D-E5A7-DED6-05A76DA2D0D1}"/>
              </a:ext>
            </a:extLst>
          </p:cNvPr>
          <p:cNvPicPr>
            <a:picLocks noChangeAspect="1"/>
          </p:cNvPicPr>
          <p:nvPr/>
        </p:nvPicPr>
        <p:blipFill>
          <a:blip r:embed="rId4"/>
          <a:stretch>
            <a:fillRect/>
          </a:stretch>
        </p:blipFill>
        <p:spPr>
          <a:xfrm>
            <a:off x="5259693" y="1924128"/>
            <a:ext cx="701145" cy="221334"/>
          </a:xfrm>
          <a:prstGeom prst="rect">
            <a:avLst/>
          </a:prstGeom>
        </p:spPr>
      </p:pic>
      <p:pic>
        <p:nvPicPr>
          <p:cNvPr id="66" name="Grafik 65" descr="Ein Bild, das Schrift, Text, Logo, Symbol enthält.&#10;&#10;Automatisch generierte Beschreibung">
            <a:extLst>
              <a:ext uri="{FF2B5EF4-FFF2-40B4-BE49-F238E27FC236}">
                <a16:creationId xmlns:a16="http://schemas.microsoft.com/office/drawing/2014/main" id="{07B77F73-AE99-0B1F-7173-6E4C3B818C81}"/>
              </a:ext>
            </a:extLst>
          </p:cNvPr>
          <p:cNvPicPr>
            <a:picLocks noChangeAspect="1"/>
          </p:cNvPicPr>
          <p:nvPr/>
        </p:nvPicPr>
        <p:blipFill>
          <a:blip r:embed="rId4"/>
          <a:stretch>
            <a:fillRect/>
          </a:stretch>
        </p:blipFill>
        <p:spPr>
          <a:xfrm>
            <a:off x="5826938" y="943764"/>
            <a:ext cx="701145" cy="221334"/>
          </a:xfrm>
          <a:prstGeom prst="rect">
            <a:avLst/>
          </a:prstGeom>
        </p:spPr>
      </p:pic>
      <p:pic>
        <p:nvPicPr>
          <p:cNvPr id="67" name="Grafik 66" descr="Ein Bild, das Schrift, Text, Logo, Symbol enthält.&#10;&#10;Automatisch generierte Beschreibung">
            <a:extLst>
              <a:ext uri="{FF2B5EF4-FFF2-40B4-BE49-F238E27FC236}">
                <a16:creationId xmlns:a16="http://schemas.microsoft.com/office/drawing/2014/main" id="{9C31E0B8-BA6D-6DBE-A56C-21D14D9F2ED5}"/>
              </a:ext>
            </a:extLst>
          </p:cNvPr>
          <p:cNvPicPr>
            <a:picLocks noChangeAspect="1"/>
          </p:cNvPicPr>
          <p:nvPr/>
        </p:nvPicPr>
        <p:blipFill>
          <a:blip r:embed="rId4"/>
          <a:stretch>
            <a:fillRect/>
          </a:stretch>
        </p:blipFill>
        <p:spPr>
          <a:xfrm>
            <a:off x="6917047" y="1452821"/>
            <a:ext cx="701145" cy="221334"/>
          </a:xfrm>
          <a:prstGeom prst="rect">
            <a:avLst/>
          </a:prstGeom>
        </p:spPr>
      </p:pic>
      <p:pic>
        <p:nvPicPr>
          <p:cNvPr id="68" name="Grafik 67" descr="Ein Bild, das Schrift, Text, Logo, Symbol enthält.&#10;&#10;Automatisch generierte Beschreibung">
            <a:extLst>
              <a:ext uri="{FF2B5EF4-FFF2-40B4-BE49-F238E27FC236}">
                <a16:creationId xmlns:a16="http://schemas.microsoft.com/office/drawing/2014/main" id="{BBB8116D-2AD3-44F5-1EF4-A24D18B5A8B7}"/>
              </a:ext>
            </a:extLst>
          </p:cNvPr>
          <p:cNvPicPr>
            <a:picLocks noChangeAspect="1"/>
          </p:cNvPicPr>
          <p:nvPr/>
        </p:nvPicPr>
        <p:blipFill>
          <a:blip r:embed="rId4"/>
          <a:stretch>
            <a:fillRect/>
          </a:stretch>
        </p:blipFill>
        <p:spPr>
          <a:xfrm>
            <a:off x="8036574" y="1681358"/>
            <a:ext cx="701145" cy="221334"/>
          </a:xfrm>
          <a:prstGeom prst="rect">
            <a:avLst/>
          </a:prstGeom>
        </p:spPr>
      </p:pic>
      <p:pic>
        <p:nvPicPr>
          <p:cNvPr id="69" name="Grafik 68" descr="Ein Bild, das Schrift, Text, Logo, Symbol enthält.&#10;&#10;Automatisch generierte Beschreibung">
            <a:extLst>
              <a:ext uri="{FF2B5EF4-FFF2-40B4-BE49-F238E27FC236}">
                <a16:creationId xmlns:a16="http://schemas.microsoft.com/office/drawing/2014/main" id="{0D76E60C-BDEC-94AB-1FB6-B7A8E5C94A53}"/>
              </a:ext>
            </a:extLst>
          </p:cNvPr>
          <p:cNvPicPr>
            <a:picLocks noChangeAspect="1"/>
          </p:cNvPicPr>
          <p:nvPr/>
        </p:nvPicPr>
        <p:blipFill>
          <a:blip r:embed="rId4"/>
          <a:stretch>
            <a:fillRect/>
          </a:stretch>
        </p:blipFill>
        <p:spPr>
          <a:xfrm>
            <a:off x="6897478" y="6393513"/>
            <a:ext cx="701145" cy="221334"/>
          </a:xfrm>
          <a:prstGeom prst="rect">
            <a:avLst/>
          </a:prstGeom>
        </p:spPr>
      </p:pic>
      <p:pic>
        <p:nvPicPr>
          <p:cNvPr id="70" name="Grafik 69" descr="Ein Bild, das Schrift, Text, Logo, Symbol enthält.&#10;&#10;Automatisch generierte Beschreibung">
            <a:extLst>
              <a:ext uri="{FF2B5EF4-FFF2-40B4-BE49-F238E27FC236}">
                <a16:creationId xmlns:a16="http://schemas.microsoft.com/office/drawing/2014/main" id="{F1F2CD18-7636-95E4-9816-3808E61D5E35}"/>
              </a:ext>
            </a:extLst>
          </p:cNvPr>
          <p:cNvPicPr>
            <a:picLocks noChangeAspect="1"/>
          </p:cNvPicPr>
          <p:nvPr/>
        </p:nvPicPr>
        <p:blipFill>
          <a:blip r:embed="rId4"/>
          <a:stretch>
            <a:fillRect/>
          </a:stretch>
        </p:blipFill>
        <p:spPr>
          <a:xfrm>
            <a:off x="7734654" y="4311269"/>
            <a:ext cx="701145" cy="221334"/>
          </a:xfrm>
          <a:prstGeom prst="rect">
            <a:avLst/>
          </a:prstGeom>
        </p:spPr>
      </p:pic>
      <p:pic>
        <p:nvPicPr>
          <p:cNvPr id="71" name="Grafik 70" descr="Ein Bild, das Schrift, Text, Logo, Symbol enthält.&#10;&#10;Automatisch generierte Beschreibung">
            <a:extLst>
              <a:ext uri="{FF2B5EF4-FFF2-40B4-BE49-F238E27FC236}">
                <a16:creationId xmlns:a16="http://schemas.microsoft.com/office/drawing/2014/main" id="{77E97D18-B581-FAA2-BBA8-C29C8F2A9264}"/>
              </a:ext>
            </a:extLst>
          </p:cNvPr>
          <p:cNvPicPr>
            <a:picLocks noChangeAspect="1"/>
          </p:cNvPicPr>
          <p:nvPr/>
        </p:nvPicPr>
        <p:blipFill>
          <a:blip r:embed="rId4"/>
          <a:stretch>
            <a:fillRect/>
          </a:stretch>
        </p:blipFill>
        <p:spPr>
          <a:xfrm>
            <a:off x="4666936" y="3441789"/>
            <a:ext cx="701145" cy="221334"/>
          </a:xfrm>
          <a:prstGeom prst="rect">
            <a:avLst/>
          </a:prstGeom>
        </p:spPr>
      </p:pic>
      <p:pic>
        <p:nvPicPr>
          <p:cNvPr id="73" name="Grafik 72" descr="Ein Bild, das Schrift, Text, Logo, Symbol enthält.&#10;&#10;Automatisch generierte Beschreibung">
            <a:extLst>
              <a:ext uri="{FF2B5EF4-FFF2-40B4-BE49-F238E27FC236}">
                <a16:creationId xmlns:a16="http://schemas.microsoft.com/office/drawing/2014/main" id="{7ADE8E68-77EA-F55D-4450-644547E78FAC}"/>
              </a:ext>
            </a:extLst>
          </p:cNvPr>
          <p:cNvPicPr>
            <a:picLocks noChangeAspect="1"/>
          </p:cNvPicPr>
          <p:nvPr/>
        </p:nvPicPr>
        <p:blipFill>
          <a:blip r:embed="rId4"/>
          <a:stretch>
            <a:fillRect/>
          </a:stretch>
        </p:blipFill>
        <p:spPr>
          <a:xfrm>
            <a:off x="5960838" y="4088322"/>
            <a:ext cx="701145" cy="221334"/>
          </a:xfrm>
          <a:prstGeom prst="rect">
            <a:avLst/>
          </a:prstGeom>
        </p:spPr>
      </p:pic>
      <p:pic>
        <p:nvPicPr>
          <p:cNvPr id="74" name="Grafik 73" descr="Ein Bild, das Schrift, Text, Logo, Symbol enthält.&#10;&#10;Automatisch generierte Beschreibung">
            <a:extLst>
              <a:ext uri="{FF2B5EF4-FFF2-40B4-BE49-F238E27FC236}">
                <a16:creationId xmlns:a16="http://schemas.microsoft.com/office/drawing/2014/main" id="{DD4E6762-78A7-4211-AD0B-C07898661DAA}"/>
              </a:ext>
            </a:extLst>
          </p:cNvPr>
          <p:cNvPicPr>
            <a:picLocks noChangeAspect="1"/>
          </p:cNvPicPr>
          <p:nvPr/>
        </p:nvPicPr>
        <p:blipFill>
          <a:blip r:embed="rId4"/>
          <a:stretch>
            <a:fillRect/>
          </a:stretch>
        </p:blipFill>
        <p:spPr>
          <a:xfrm>
            <a:off x="5255974" y="3082488"/>
            <a:ext cx="701145" cy="221334"/>
          </a:xfrm>
          <a:prstGeom prst="rect">
            <a:avLst/>
          </a:prstGeom>
        </p:spPr>
      </p:pic>
      <p:pic>
        <p:nvPicPr>
          <p:cNvPr id="75" name="Grafik 74" descr="Ein Bild, das Schrift, Text, Logo, Symbol enthält.&#10;&#10;Automatisch generierte Beschreibung">
            <a:extLst>
              <a:ext uri="{FF2B5EF4-FFF2-40B4-BE49-F238E27FC236}">
                <a16:creationId xmlns:a16="http://schemas.microsoft.com/office/drawing/2014/main" id="{1FB29CD0-A5D2-7254-99D3-E1580453BD8C}"/>
              </a:ext>
            </a:extLst>
          </p:cNvPr>
          <p:cNvPicPr>
            <a:picLocks noChangeAspect="1"/>
          </p:cNvPicPr>
          <p:nvPr/>
        </p:nvPicPr>
        <p:blipFill>
          <a:blip r:embed="rId4"/>
          <a:stretch>
            <a:fillRect/>
          </a:stretch>
        </p:blipFill>
        <p:spPr>
          <a:xfrm>
            <a:off x="7607702" y="2715235"/>
            <a:ext cx="701145" cy="221334"/>
          </a:xfrm>
          <a:prstGeom prst="rect">
            <a:avLst/>
          </a:prstGeom>
        </p:spPr>
      </p:pic>
      <p:pic>
        <p:nvPicPr>
          <p:cNvPr id="76" name="Grafik 75" descr="Ein Bild, das Schrift, Text, Logo, Symbol enthält.&#10;&#10;Automatisch generierte Beschreibung">
            <a:extLst>
              <a:ext uri="{FF2B5EF4-FFF2-40B4-BE49-F238E27FC236}">
                <a16:creationId xmlns:a16="http://schemas.microsoft.com/office/drawing/2014/main" id="{5346DE0C-DE77-B707-E24E-7C776264950A}"/>
              </a:ext>
            </a:extLst>
          </p:cNvPr>
          <p:cNvPicPr>
            <a:picLocks noChangeAspect="1"/>
          </p:cNvPicPr>
          <p:nvPr/>
        </p:nvPicPr>
        <p:blipFill>
          <a:blip r:embed="rId4"/>
          <a:stretch>
            <a:fillRect/>
          </a:stretch>
        </p:blipFill>
        <p:spPr>
          <a:xfrm>
            <a:off x="6031646" y="1653159"/>
            <a:ext cx="701145" cy="221334"/>
          </a:xfrm>
          <a:prstGeom prst="rect">
            <a:avLst/>
          </a:prstGeom>
        </p:spPr>
      </p:pic>
    </p:spTree>
    <p:extLst>
      <p:ext uri="{BB962C8B-B14F-4D97-AF65-F5344CB8AC3E}">
        <p14:creationId xmlns:p14="http://schemas.microsoft.com/office/powerpoint/2010/main" val="3645997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CAE0CBD9-2411-4C51-8482-4553FA7E7CE5}"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22</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gesteigert</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168526"/>
            <a:ext cx="11090275" cy="1814908"/>
          </a:xfrm>
        </p:spPr>
        <p:txBody>
          <a:bodyPr/>
          <a:lstStyle/>
          <a:p>
            <a:pPr marL="357188"/>
            <a:br>
              <a:rPr lang="de-DE" b="0" dirty="0"/>
            </a:br>
            <a:r>
              <a:rPr lang="de-DE" b="0" dirty="0">
                <a:solidFill>
                  <a:schemeClr val="bg1"/>
                </a:solidFill>
              </a:rPr>
              <a:t>Nutzen bekannter machen und </a:t>
            </a:r>
          </a:p>
        </p:txBody>
      </p:sp>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2973519" y="3589437"/>
            <a:ext cx="668927" cy="1168721"/>
          </a:xfrm>
          <a:prstGeom prst="rect">
            <a:avLst/>
          </a:prstGeom>
        </p:spPr>
      </p:pic>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dirty="0">
                  <a:solidFill>
                    <a:schemeClr val="tx1"/>
                  </a:solidFill>
                </a:rPr>
                <a:t>Kauf</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dirty="0"/>
                <a:t>Unbekannt</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ist bekannt</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5"/>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t>Nutzen ist bekannt</a:t>
              </a:r>
              <a:endParaRPr lang="de-CH" sz="2200" kern="1200" dirty="0"/>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5"/>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t>Vom Nutzen überzeugt</a:t>
              </a:r>
              <a:endParaRPr lang="de-CH" sz="2200" kern="1200" dirty="0"/>
            </a:p>
          </p:txBody>
        </p:sp>
      </p:grpSp>
      <p:pic>
        <p:nvPicPr>
          <p:cNvPr id="9" name="Grafik 8" descr="Ein Bild, das Schrift, Text, Logo, Symbol enthält.&#10;&#10;Automatisch generierte Beschreibung">
            <a:extLst>
              <a:ext uri="{FF2B5EF4-FFF2-40B4-BE49-F238E27FC236}">
                <a16:creationId xmlns:a16="http://schemas.microsoft.com/office/drawing/2014/main" id="{1CE99023-3B7E-1FE3-CE27-D03981AC5731}"/>
              </a:ext>
            </a:extLst>
          </p:cNvPr>
          <p:cNvPicPr>
            <a:picLocks noChangeAspect="1"/>
          </p:cNvPicPr>
          <p:nvPr/>
        </p:nvPicPr>
        <p:blipFill>
          <a:blip r:embed="rId5"/>
          <a:stretch>
            <a:fillRect/>
          </a:stretch>
        </p:blipFill>
        <p:spPr>
          <a:xfrm>
            <a:off x="2408756" y="2405781"/>
            <a:ext cx="3421239" cy="1080000"/>
          </a:xfrm>
          <a:prstGeom prst="rect">
            <a:avLst/>
          </a:prstGeom>
        </p:spPr>
      </p:pic>
    </p:spTree>
    <p:extLst>
      <p:ext uri="{BB962C8B-B14F-4D97-AF65-F5344CB8AC3E}">
        <p14:creationId xmlns:p14="http://schemas.microsoft.com/office/powerpoint/2010/main" val="3080176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67C8A28-5071-0B14-80D0-64F5D13DC002}"/>
              </a:ext>
            </a:extLst>
          </p:cNvPr>
          <p:cNvSpPr/>
          <p:nvPr/>
        </p:nvSpPr>
        <p:spPr>
          <a:xfrm>
            <a:off x="550861" y="2676404"/>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AE4163E8-37BB-413F-A9C5-7ABC69D8CC63}"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733568"/>
            <a:ext cx="11090275" cy="1581954"/>
          </a:xfrm>
        </p:spPr>
        <p:txBody>
          <a:bodyPr/>
          <a:lstStyle/>
          <a:p>
            <a:pPr marL="357188"/>
            <a:br>
              <a:rPr lang="de-DE" b="0" dirty="0"/>
            </a:br>
            <a:endParaRPr lang="de-CH" b="0" dirty="0">
              <a:solidFill>
                <a:schemeClr val="bg1"/>
              </a:solidFill>
            </a:endParaRPr>
          </a:p>
        </p:txBody>
      </p:sp>
      <p:graphicFrame>
        <p:nvGraphicFramePr>
          <p:cNvPr id="11" name="Diagramm 10">
            <a:extLst>
              <a:ext uri="{FF2B5EF4-FFF2-40B4-BE49-F238E27FC236}">
                <a16:creationId xmlns:a16="http://schemas.microsoft.com/office/drawing/2014/main" id="{80BF9627-5146-C667-0142-EBF9CFCD9FAE}"/>
              </a:ext>
            </a:extLst>
          </p:cNvPr>
          <p:cNvGraphicFramePr/>
          <p:nvPr>
            <p:extLst>
              <p:ext uri="{D42A27DB-BD31-4B8C-83A1-F6EECF244321}">
                <p14:modId xmlns:p14="http://schemas.microsoft.com/office/powerpoint/2010/main" val="1371268057"/>
              </p:ext>
            </p:extLst>
          </p:nvPr>
        </p:nvGraphicFramePr>
        <p:xfrm>
          <a:off x="3567053"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7227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ECD7E4A6-DF3A-4327-89BC-FF1A5A13018C}"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Nutzen und Sinn kommunizieren </a:t>
            </a:r>
            <a:br>
              <a:rPr lang="de-DE" dirty="0"/>
            </a:br>
            <a:r>
              <a:rPr lang="de-DE" dirty="0">
                <a:solidFill>
                  <a:schemeClr val="tx1"/>
                </a:solidFill>
              </a:rPr>
              <a:t>Warum Schweizer Holz? </a:t>
            </a:r>
            <a:br>
              <a:rPr lang="de-DE" dirty="0"/>
            </a:b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p:txBody>
          <a:bodyPr/>
          <a:lstStyle/>
          <a:p>
            <a:pPr marL="342900" indent="-342900">
              <a:buFont typeface="Symbol" panose="05050102010706020507" pitchFamily="18" charset="2"/>
              <a:buChar char="-"/>
            </a:pPr>
            <a:r>
              <a:rPr lang="de-DE" spc="-5" dirty="0">
                <a:cs typeface="Arial"/>
              </a:rPr>
              <a:t>Steigert die regionale und nationale Wertschöpfung.</a:t>
            </a:r>
          </a:p>
          <a:p>
            <a:pPr marL="342900" indent="-342900">
              <a:buFont typeface="Symbol" panose="05050102010706020507" pitchFamily="18" charset="2"/>
              <a:buChar char="-"/>
            </a:pPr>
            <a:endParaRPr lang="de-DE" sz="1000" spc="-5" dirty="0">
              <a:cs typeface="Arial"/>
            </a:endParaRPr>
          </a:p>
          <a:p>
            <a:pPr marL="342900" indent="-342900">
              <a:buFont typeface="Symbol" panose="05050102010706020507" pitchFamily="18" charset="2"/>
              <a:buChar char="-"/>
            </a:pPr>
            <a:r>
              <a:rPr lang="de-DE" spc="-5" dirty="0">
                <a:cs typeface="Arial"/>
              </a:rPr>
              <a:t>Sichert Arbeits- und Ausbildungsplätze im Wald, in der </a:t>
            </a:r>
            <a:br>
              <a:rPr lang="de-DE" spc="-5" dirty="0">
                <a:cs typeface="Arial"/>
              </a:rPr>
            </a:br>
            <a:r>
              <a:rPr lang="de-DE" spc="-5" dirty="0">
                <a:cs typeface="Arial"/>
              </a:rPr>
              <a:t>Industrie und in der Verarbeitung.</a:t>
            </a:r>
          </a:p>
          <a:p>
            <a:pPr marL="342900" indent="-342900">
              <a:buFont typeface="Symbol" panose="05050102010706020507" pitchFamily="18" charset="2"/>
              <a:buChar char="-"/>
            </a:pPr>
            <a:endParaRPr lang="de-DE" sz="1000" spc="-5" dirty="0">
              <a:cs typeface="Arial"/>
            </a:endParaRPr>
          </a:p>
          <a:p>
            <a:pPr marL="342900" indent="-342900">
              <a:buFont typeface="Symbol" panose="05050102010706020507" pitchFamily="18" charset="2"/>
              <a:buChar char="-"/>
            </a:pPr>
            <a:r>
              <a:rPr lang="de-DE" spc="-5" dirty="0">
                <a:cs typeface="Arial"/>
              </a:rPr>
              <a:t>Unterstützt eine vorbildliche und nachhaltige Forstwirtschaft.</a:t>
            </a:r>
          </a:p>
          <a:p>
            <a:endParaRPr lang="de-DE" sz="1000" spc="-5" dirty="0">
              <a:cs typeface="Arial"/>
            </a:endParaRPr>
          </a:p>
          <a:p>
            <a:pPr marL="342900" indent="-342900">
              <a:buFont typeface="Symbol" panose="05050102010706020507" pitchFamily="18" charset="2"/>
              <a:buChar char="-"/>
            </a:pPr>
            <a:r>
              <a:rPr lang="de-DE" spc="-5" dirty="0">
                <a:cs typeface="Arial"/>
              </a:rPr>
              <a:t>Ist gut für die Umwelt.</a:t>
            </a:r>
          </a:p>
          <a:p>
            <a:pPr marL="918900" lvl="2" indent="-342900">
              <a:buFont typeface="Symbol" panose="05050102010706020507" pitchFamily="18" charset="2"/>
              <a:buChar char="-"/>
            </a:pPr>
            <a:r>
              <a:rPr lang="de-DE" spc="-5" dirty="0">
                <a:cs typeface="Arial"/>
              </a:rPr>
              <a:t>Einheimisches Holz wird nicht weit transportiert.</a:t>
            </a:r>
          </a:p>
          <a:p>
            <a:pPr marL="918900" lvl="2" indent="-342900">
              <a:buFont typeface="Symbol" panose="05050102010706020507" pitchFamily="18" charset="2"/>
              <a:buChar char="-"/>
            </a:pPr>
            <a:r>
              <a:rPr lang="de-DE" spc="-5" dirty="0">
                <a:cs typeface="Arial"/>
              </a:rPr>
              <a:t>Die </a:t>
            </a:r>
            <a:r>
              <a:rPr lang="de-DE" dirty="0">
                <a:cs typeface="Arial"/>
              </a:rPr>
              <a:t>Schweiz verfügt </a:t>
            </a:r>
            <a:r>
              <a:rPr lang="de-DE" spc="-5" dirty="0">
                <a:cs typeface="Arial"/>
              </a:rPr>
              <a:t>über eines der </a:t>
            </a:r>
            <a:r>
              <a:rPr lang="de-DE" dirty="0">
                <a:cs typeface="Arial"/>
              </a:rPr>
              <a:t>strengsten </a:t>
            </a:r>
            <a:br>
              <a:rPr lang="de-DE" dirty="0">
                <a:cs typeface="Arial"/>
              </a:rPr>
            </a:br>
            <a:r>
              <a:rPr lang="de-DE" spc="-15" dirty="0">
                <a:cs typeface="Arial"/>
              </a:rPr>
              <a:t>Waldgesetze </a:t>
            </a:r>
            <a:r>
              <a:rPr lang="de-DE" spc="-5" dirty="0">
                <a:cs typeface="Arial"/>
              </a:rPr>
              <a:t>und </a:t>
            </a:r>
            <a:r>
              <a:rPr lang="de-DE" dirty="0">
                <a:cs typeface="Arial"/>
              </a:rPr>
              <a:t>kennt keinen </a:t>
            </a:r>
            <a:r>
              <a:rPr lang="de-DE" spc="-5" dirty="0">
                <a:cs typeface="Arial"/>
              </a:rPr>
              <a:t>Raubbau am</a:t>
            </a:r>
            <a:r>
              <a:rPr lang="de-DE" spc="-20" dirty="0">
                <a:cs typeface="Arial"/>
              </a:rPr>
              <a:t> </a:t>
            </a:r>
            <a:r>
              <a:rPr lang="de-DE" spc="-25" dirty="0">
                <a:cs typeface="Arial"/>
              </a:rPr>
              <a:t>Wald.</a:t>
            </a:r>
            <a:endParaRPr lang="de-DE" spc="-5" dirty="0">
              <a:cs typeface="Arial"/>
            </a:endParaRPr>
          </a:p>
          <a:p>
            <a:pPr marL="342900" indent="-342900">
              <a:buFont typeface="Symbol" panose="05050102010706020507" pitchFamily="18" charset="2"/>
              <a:buChar char="-"/>
            </a:pPr>
            <a:endParaRPr lang="de-DE" spc="-5" dirty="0">
              <a:cs typeface="Arial"/>
            </a:endParaRPr>
          </a:p>
          <a:p>
            <a:endParaRPr lang="de-DE" spc="-5" dirty="0">
              <a:cs typeface="Arial"/>
            </a:endParaRPr>
          </a:p>
          <a:p>
            <a:pPr marL="342900" indent="-342900">
              <a:buFont typeface="Symbol" panose="05050102010706020507" pitchFamily="18" charset="2"/>
              <a:buChar char="-"/>
            </a:pPr>
            <a:endParaRPr lang="de-CH" b="0" dirty="0"/>
          </a:p>
        </p:txBody>
      </p:sp>
      <p:grpSp>
        <p:nvGrpSpPr>
          <p:cNvPr id="13" name="Gruppieren 12">
            <a:extLst>
              <a:ext uri="{FF2B5EF4-FFF2-40B4-BE49-F238E27FC236}">
                <a16:creationId xmlns:a16="http://schemas.microsoft.com/office/drawing/2014/main" id="{CA2B608C-5AC6-0558-467B-C0535CBD08BE}"/>
              </a:ext>
            </a:extLst>
          </p:cNvPr>
          <p:cNvGrpSpPr/>
          <p:nvPr/>
        </p:nvGrpSpPr>
        <p:grpSpPr>
          <a:xfrm>
            <a:off x="9812337" y="2168525"/>
            <a:ext cx="1828801" cy="3191193"/>
            <a:chOff x="9812337" y="2168525"/>
            <a:chExt cx="1828801" cy="3191193"/>
          </a:xfrm>
        </p:grpSpPr>
        <p:sp>
          <p:nvSpPr>
            <p:cNvPr id="10" name="Rechteck 9">
              <a:extLst>
                <a:ext uri="{FF2B5EF4-FFF2-40B4-BE49-F238E27FC236}">
                  <a16:creationId xmlns:a16="http://schemas.microsoft.com/office/drawing/2014/main" id="{2BF45B9C-0E8E-109E-2226-880FF2CB5947}"/>
                </a:ext>
              </a:extLst>
            </p:cNvPr>
            <p:cNvSpPr/>
            <p:nvPr/>
          </p:nvSpPr>
          <p:spPr>
            <a:xfrm>
              <a:off x="9812338" y="2168525"/>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Wirtschaft</a:t>
              </a:r>
            </a:p>
          </p:txBody>
        </p:sp>
        <p:sp>
          <p:nvSpPr>
            <p:cNvPr id="11" name="Rechteck 10">
              <a:extLst>
                <a:ext uri="{FF2B5EF4-FFF2-40B4-BE49-F238E27FC236}">
                  <a16:creationId xmlns:a16="http://schemas.microsoft.com/office/drawing/2014/main" id="{66E8A83E-0433-0756-C881-4947FBB9FBBB}"/>
                </a:ext>
              </a:extLst>
            </p:cNvPr>
            <p:cNvSpPr/>
            <p:nvPr/>
          </p:nvSpPr>
          <p:spPr>
            <a:xfrm>
              <a:off x="9812337" y="3323648"/>
              <a:ext cx="1828800" cy="8809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CH" dirty="0"/>
                <a:t>Gesellschaft</a:t>
              </a:r>
            </a:p>
          </p:txBody>
        </p:sp>
        <p:sp>
          <p:nvSpPr>
            <p:cNvPr id="12" name="Rechteck 11">
              <a:extLst>
                <a:ext uri="{FF2B5EF4-FFF2-40B4-BE49-F238E27FC236}">
                  <a16:creationId xmlns:a16="http://schemas.microsoft.com/office/drawing/2014/main" id="{E0709C66-BAE6-9834-9865-8BF3FACCB832}"/>
                </a:ext>
              </a:extLst>
            </p:cNvPr>
            <p:cNvSpPr/>
            <p:nvPr/>
          </p:nvSpPr>
          <p:spPr>
            <a:xfrm>
              <a:off x="9812338" y="4478771"/>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Umwelt</a:t>
              </a:r>
            </a:p>
          </p:txBody>
        </p:sp>
      </p:grpSp>
    </p:spTree>
    <p:extLst>
      <p:ext uri="{BB962C8B-B14F-4D97-AF65-F5344CB8AC3E}">
        <p14:creationId xmlns:p14="http://schemas.microsoft.com/office/powerpoint/2010/main" val="3604578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EB21CCFD-02A4-4454-BB9C-0879785A1CBD}"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25</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nachhaltig</a:t>
            </a:r>
          </a:p>
        </p:txBody>
      </p:sp>
      <p:grpSp>
        <p:nvGrpSpPr>
          <p:cNvPr id="13" name="Gruppieren 12">
            <a:extLst>
              <a:ext uri="{FF2B5EF4-FFF2-40B4-BE49-F238E27FC236}">
                <a16:creationId xmlns:a16="http://schemas.microsoft.com/office/drawing/2014/main" id="{B851273A-7D6F-ED4C-AAAA-B4A3A21A7689}"/>
              </a:ext>
            </a:extLst>
          </p:cNvPr>
          <p:cNvGrpSpPr/>
          <p:nvPr/>
        </p:nvGrpSpPr>
        <p:grpSpPr>
          <a:xfrm>
            <a:off x="1944006" y="2297848"/>
            <a:ext cx="1228183" cy="1228503"/>
            <a:chOff x="1944006" y="2297848"/>
            <a:chExt cx="1228183" cy="1228503"/>
          </a:xfrm>
        </p:grpSpPr>
        <p:sp>
          <p:nvSpPr>
            <p:cNvPr id="7" name="object 4">
              <a:extLst>
                <a:ext uri="{FF2B5EF4-FFF2-40B4-BE49-F238E27FC236}">
                  <a16:creationId xmlns:a16="http://schemas.microsoft.com/office/drawing/2014/main" id="{A55D11F6-3DC1-9C46-BD20-5C6E2C628056}"/>
                </a:ext>
              </a:extLst>
            </p:cNvPr>
            <p:cNvSpPr/>
            <p:nvPr/>
          </p:nvSpPr>
          <p:spPr>
            <a:xfrm>
              <a:off x="2632783" y="2297848"/>
              <a:ext cx="316230" cy="404495"/>
            </a:xfrm>
            <a:custGeom>
              <a:avLst/>
              <a:gdLst/>
              <a:ahLst/>
              <a:cxnLst/>
              <a:rect l="l" t="t" r="r" b="b"/>
              <a:pathLst>
                <a:path w="316230" h="404494">
                  <a:moveTo>
                    <a:pt x="121664" y="242147"/>
                  </a:moveTo>
                  <a:lnTo>
                    <a:pt x="53797" y="242147"/>
                  </a:lnTo>
                  <a:lnTo>
                    <a:pt x="131763" y="320100"/>
                  </a:lnTo>
                  <a:lnTo>
                    <a:pt x="132867" y="320989"/>
                  </a:lnTo>
                  <a:lnTo>
                    <a:pt x="133998" y="321789"/>
                  </a:lnTo>
                  <a:lnTo>
                    <a:pt x="133998" y="380196"/>
                  </a:lnTo>
                  <a:lnTo>
                    <a:pt x="135884" y="389540"/>
                  </a:lnTo>
                  <a:lnTo>
                    <a:pt x="141027" y="397170"/>
                  </a:lnTo>
                  <a:lnTo>
                    <a:pt x="148657" y="402313"/>
                  </a:lnTo>
                  <a:lnTo>
                    <a:pt x="158001" y="404199"/>
                  </a:lnTo>
                  <a:lnTo>
                    <a:pt x="167334" y="402313"/>
                  </a:lnTo>
                  <a:lnTo>
                    <a:pt x="174951" y="397170"/>
                  </a:lnTo>
                  <a:lnTo>
                    <a:pt x="180084" y="389540"/>
                  </a:lnTo>
                  <a:lnTo>
                    <a:pt x="181966" y="380196"/>
                  </a:lnTo>
                  <a:lnTo>
                    <a:pt x="181966" y="256359"/>
                  </a:lnTo>
                  <a:lnTo>
                    <a:pt x="183846" y="254479"/>
                  </a:lnTo>
                  <a:lnTo>
                    <a:pt x="133998" y="254479"/>
                  </a:lnTo>
                  <a:lnTo>
                    <a:pt x="121664" y="242147"/>
                  </a:lnTo>
                  <a:close/>
                </a:path>
                <a:path w="316230" h="404494">
                  <a:moveTo>
                    <a:pt x="297529" y="191716"/>
                  </a:moveTo>
                  <a:lnTo>
                    <a:pt x="246634" y="191716"/>
                  </a:lnTo>
                  <a:lnTo>
                    <a:pt x="253466" y="210753"/>
                  </a:lnTo>
                  <a:lnTo>
                    <a:pt x="259210" y="230666"/>
                  </a:lnTo>
                  <a:lnTo>
                    <a:pt x="266700" y="272932"/>
                  </a:lnTo>
                  <a:lnTo>
                    <a:pt x="268122" y="300885"/>
                  </a:lnTo>
                  <a:lnTo>
                    <a:pt x="270023" y="310208"/>
                  </a:lnTo>
                  <a:lnTo>
                    <a:pt x="275169" y="317817"/>
                  </a:lnTo>
                  <a:lnTo>
                    <a:pt x="282790" y="322945"/>
                  </a:lnTo>
                  <a:lnTo>
                    <a:pt x="292113" y="324824"/>
                  </a:lnTo>
                  <a:lnTo>
                    <a:pt x="301489" y="322920"/>
                  </a:lnTo>
                  <a:lnTo>
                    <a:pt x="309102" y="317763"/>
                  </a:lnTo>
                  <a:lnTo>
                    <a:pt x="314225" y="310130"/>
                  </a:lnTo>
                  <a:lnTo>
                    <a:pt x="316073" y="300885"/>
                  </a:lnTo>
                  <a:lnTo>
                    <a:pt x="315967" y="292279"/>
                  </a:lnTo>
                  <a:lnTo>
                    <a:pt x="315646" y="284102"/>
                  </a:lnTo>
                  <a:lnTo>
                    <a:pt x="315120" y="275924"/>
                  </a:lnTo>
                  <a:lnTo>
                    <a:pt x="314427" y="268131"/>
                  </a:lnTo>
                  <a:lnTo>
                    <a:pt x="298814" y="194724"/>
                  </a:lnTo>
                  <a:lnTo>
                    <a:pt x="297529" y="191716"/>
                  </a:lnTo>
                  <a:close/>
                </a:path>
                <a:path w="316230" h="404494">
                  <a:moveTo>
                    <a:pt x="157737" y="0"/>
                  </a:moveTo>
                  <a:lnTo>
                    <a:pt x="108811" y="38340"/>
                  </a:lnTo>
                  <a:lnTo>
                    <a:pt x="77310" y="77076"/>
                  </a:lnTo>
                  <a:lnTo>
                    <a:pt x="44622" y="129026"/>
                  </a:lnTo>
                  <a:lnTo>
                    <a:pt x="17188" y="192992"/>
                  </a:lnTo>
                  <a:lnTo>
                    <a:pt x="1448" y="267776"/>
                  </a:lnTo>
                  <a:lnTo>
                    <a:pt x="0" y="292279"/>
                  </a:lnTo>
                  <a:lnTo>
                    <a:pt x="4" y="300885"/>
                  </a:lnTo>
                  <a:lnTo>
                    <a:pt x="1797" y="309755"/>
                  </a:lnTo>
                  <a:lnTo>
                    <a:pt x="6939" y="317372"/>
                  </a:lnTo>
                  <a:lnTo>
                    <a:pt x="14565" y="322509"/>
                  </a:lnTo>
                  <a:lnTo>
                    <a:pt x="23901" y="324392"/>
                  </a:lnTo>
                  <a:lnTo>
                    <a:pt x="33267" y="322488"/>
                  </a:lnTo>
                  <a:lnTo>
                    <a:pt x="40881" y="317331"/>
                  </a:lnTo>
                  <a:lnTo>
                    <a:pt x="46010" y="309698"/>
                  </a:lnTo>
                  <a:lnTo>
                    <a:pt x="47879" y="300364"/>
                  </a:lnTo>
                  <a:lnTo>
                    <a:pt x="47990" y="292279"/>
                  </a:lnTo>
                  <a:lnTo>
                    <a:pt x="48200" y="286388"/>
                  </a:lnTo>
                  <a:lnTo>
                    <a:pt x="53797" y="242147"/>
                  </a:lnTo>
                  <a:lnTo>
                    <a:pt x="121664" y="242147"/>
                  </a:lnTo>
                  <a:lnTo>
                    <a:pt x="69393" y="189887"/>
                  </a:lnTo>
                  <a:lnTo>
                    <a:pt x="83981" y="157729"/>
                  </a:lnTo>
                  <a:lnTo>
                    <a:pt x="100371" y="128981"/>
                  </a:lnTo>
                  <a:lnTo>
                    <a:pt x="117424" y="103905"/>
                  </a:lnTo>
                  <a:lnTo>
                    <a:pt x="133998" y="82762"/>
                  </a:lnTo>
                  <a:lnTo>
                    <a:pt x="241474" y="82762"/>
                  </a:lnTo>
                  <a:lnTo>
                    <a:pt x="239660" y="79849"/>
                  </a:lnTo>
                  <a:lnTo>
                    <a:pt x="208356" y="40806"/>
                  </a:lnTo>
                  <a:lnTo>
                    <a:pt x="184059" y="15643"/>
                  </a:lnTo>
                  <a:lnTo>
                    <a:pt x="172885" y="5572"/>
                  </a:lnTo>
                  <a:lnTo>
                    <a:pt x="165686" y="1429"/>
                  </a:lnTo>
                  <a:lnTo>
                    <a:pt x="157737" y="0"/>
                  </a:lnTo>
                  <a:close/>
                </a:path>
                <a:path w="316230" h="404494">
                  <a:moveTo>
                    <a:pt x="241474" y="82762"/>
                  </a:moveTo>
                  <a:lnTo>
                    <a:pt x="133998" y="82762"/>
                  </a:lnTo>
                  <a:lnTo>
                    <a:pt x="133998" y="254479"/>
                  </a:lnTo>
                  <a:lnTo>
                    <a:pt x="183846" y="254479"/>
                  </a:lnTo>
                  <a:lnTo>
                    <a:pt x="246634" y="191716"/>
                  </a:lnTo>
                  <a:lnTo>
                    <a:pt x="297529" y="191716"/>
                  </a:lnTo>
                  <a:lnTo>
                    <a:pt x="296169" y="188528"/>
                  </a:lnTo>
                  <a:lnTo>
                    <a:pt x="181966" y="188528"/>
                  </a:lnTo>
                  <a:lnTo>
                    <a:pt x="181966" y="84032"/>
                  </a:lnTo>
                  <a:lnTo>
                    <a:pt x="242264" y="84032"/>
                  </a:lnTo>
                  <a:lnTo>
                    <a:pt x="241474" y="82762"/>
                  </a:lnTo>
                  <a:close/>
                </a:path>
                <a:path w="316230" h="404494">
                  <a:moveTo>
                    <a:pt x="242264" y="84032"/>
                  </a:moveTo>
                  <a:lnTo>
                    <a:pt x="181966" y="84032"/>
                  </a:lnTo>
                  <a:lnTo>
                    <a:pt x="192423" y="97158"/>
                  </a:lnTo>
                  <a:lnTo>
                    <a:pt x="203219" y="111879"/>
                  </a:lnTo>
                  <a:lnTo>
                    <a:pt x="214063" y="128125"/>
                  </a:lnTo>
                  <a:lnTo>
                    <a:pt x="224663" y="145830"/>
                  </a:lnTo>
                  <a:lnTo>
                    <a:pt x="181966" y="188528"/>
                  </a:lnTo>
                  <a:lnTo>
                    <a:pt x="296169" y="188528"/>
                  </a:lnTo>
                  <a:lnTo>
                    <a:pt x="271852" y="131559"/>
                  </a:lnTo>
                  <a:lnTo>
                    <a:pt x="242264" y="84032"/>
                  </a:lnTo>
                  <a:close/>
                </a:path>
              </a:pathLst>
            </a:custGeom>
            <a:solidFill>
              <a:schemeClr val="accent1"/>
            </a:solidFill>
          </p:spPr>
          <p:txBody>
            <a:bodyPr wrap="square" lIns="0" tIns="0" rIns="0" bIns="0" rtlCol="0"/>
            <a:lstStyle/>
            <a:p>
              <a:endParaRPr/>
            </a:p>
          </p:txBody>
        </p:sp>
        <p:sp>
          <p:nvSpPr>
            <p:cNvPr id="8" name="object 5">
              <a:extLst>
                <a:ext uri="{FF2B5EF4-FFF2-40B4-BE49-F238E27FC236}">
                  <a16:creationId xmlns:a16="http://schemas.microsoft.com/office/drawing/2014/main" id="{179CAA97-3D11-9C47-872F-1EC33C562431}"/>
                </a:ext>
              </a:extLst>
            </p:cNvPr>
            <p:cNvSpPr/>
            <p:nvPr/>
          </p:nvSpPr>
          <p:spPr>
            <a:xfrm>
              <a:off x="3123929" y="3478038"/>
              <a:ext cx="48260" cy="48260"/>
            </a:xfrm>
            <a:custGeom>
              <a:avLst/>
              <a:gdLst/>
              <a:ahLst/>
              <a:cxnLst/>
              <a:rect l="l" t="t" r="r" b="b"/>
              <a:pathLst>
                <a:path w="48260" h="48260">
                  <a:moveTo>
                    <a:pt x="24269" y="0"/>
                  </a:moveTo>
                  <a:lnTo>
                    <a:pt x="23990" y="0"/>
                  </a:lnTo>
                  <a:lnTo>
                    <a:pt x="14648" y="1885"/>
                  </a:lnTo>
                  <a:lnTo>
                    <a:pt x="7023" y="7026"/>
                  </a:lnTo>
                  <a:lnTo>
                    <a:pt x="1883" y="14648"/>
                  </a:lnTo>
                  <a:lnTo>
                    <a:pt x="0" y="23977"/>
                  </a:lnTo>
                  <a:lnTo>
                    <a:pt x="1885" y="33319"/>
                  </a:lnTo>
                  <a:lnTo>
                    <a:pt x="7027" y="40944"/>
                  </a:lnTo>
                  <a:lnTo>
                    <a:pt x="14653" y="46083"/>
                  </a:lnTo>
                  <a:lnTo>
                    <a:pt x="23990" y="47967"/>
                  </a:lnTo>
                  <a:lnTo>
                    <a:pt x="24269" y="47967"/>
                  </a:lnTo>
                  <a:lnTo>
                    <a:pt x="33599" y="46083"/>
                  </a:lnTo>
                  <a:lnTo>
                    <a:pt x="41221" y="40944"/>
                  </a:lnTo>
                  <a:lnTo>
                    <a:pt x="46361" y="33319"/>
                  </a:lnTo>
                  <a:lnTo>
                    <a:pt x="48247" y="23977"/>
                  </a:lnTo>
                  <a:lnTo>
                    <a:pt x="46361" y="14648"/>
                  </a:lnTo>
                  <a:lnTo>
                    <a:pt x="41221" y="7026"/>
                  </a:lnTo>
                  <a:lnTo>
                    <a:pt x="33599" y="1885"/>
                  </a:lnTo>
                  <a:lnTo>
                    <a:pt x="24269" y="0"/>
                  </a:lnTo>
                  <a:close/>
                </a:path>
              </a:pathLst>
            </a:custGeom>
            <a:solidFill>
              <a:schemeClr val="accent1"/>
            </a:solidFill>
          </p:spPr>
          <p:txBody>
            <a:bodyPr wrap="square" lIns="0" tIns="0" rIns="0" bIns="0" rtlCol="0"/>
            <a:lstStyle/>
            <a:p>
              <a:endParaRPr/>
            </a:p>
          </p:txBody>
        </p:sp>
        <p:sp>
          <p:nvSpPr>
            <p:cNvPr id="9" name="object 6">
              <a:extLst>
                <a:ext uri="{FF2B5EF4-FFF2-40B4-BE49-F238E27FC236}">
                  <a16:creationId xmlns:a16="http://schemas.microsoft.com/office/drawing/2014/main" id="{A1F9C016-107A-F247-AE16-D10C55371F83}"/>
                </a:ext>
              </a:extLst>
            </p:cNvPr>
            <p:cNvSpPr/>
            <p:nvPr/>
          </p:nvSpPr>
          <p:spPr>
            <a:xfrm>
              <a:off x="1944020" y="2617666"/>
              <a:ext cx="1228090" cy="908685"/>
            </a:xfrm>
            <a:custGeom>
              <a:avLst/>
              <a:gdLst/>
              <a:ahLst/>
              <a:cxnLst/>
              <a:rect l="l" t="t" r="r" b="b"/>
              <a:pathLst>
                <a:path w="1228089" h="908685">
                  <a:moveTo>
                    <a:pt x="1125829" y="860381"/>
                  </a:moveTo>
                  <a:lnTo>
                    <a:pt x="23977" y="860381"/>
                  </a:lnTo>
                  <a:lnTo>
                    <a:pt x="14637" y="862263"/>
                  </a:lnTo>
                  <a:lnTo>
                    <a:pt x="7016" y="867396"/>
                  </a:lnTo>
                  <a:lnTo>
                    <a:pt x="1881" y="875013"/>
                  </a:lnTo>
                  <a:lnTo>
                    <a:pt x="0" y="884346"/>
                  </a:lnTo>
                  <a:lnTo>
                    <a:pt x="1881" y="893690"/>
                  </a:lnTo>
                  <a:lnTo>
                    <a:pt x="7016" y="901320"/>
                  </a:lnTo>
                  <a:lnTo>
                    <a:pt x="14637" y="906463"/>
                  </a:lnTo>
                  <a:lnTo>
                    <a:pt x="23977" y="908349"/>
                  </a:lnTo>
                  <a:lnTo>
                    <a:pt x="1125804" y="908349"/>
                  </a:lnTo>
                  <a:lnTo>
                    <a:pt x="1135144" y="906463"/>
                  </a:lnTo>
                  <a:lnTo>
                    <a:pt x="1142765" y="901320"/>
                  </a:lnTo>
                  <a:lnTo>
                    <a:pt x="1147899" y="893690"/>
                  </a:lnTo>
                  <a:lnTo>
                    <a:pt x="1149781" y="884346"/>
                  </a:lnTo>
                  <a:lnTo>
                    <a:pt x="1147900" y="875013"/>
                  </a:lnTo>
                  <a:lnTo>
                    <a:pt x="1142768" y="867396"/>
                  </a:lnTo>
                  <a:lnTo>
                    <a:pt x="1135154" y="862263"/>
                  </a:lnTo>
                  <a:lnTo>
                    <a:pt x="1125829" y="860381"/>
                  </a:lnTo>
                  <a:close/>
                </a:path>
                <a:path w="1228089" h="908685">
                  <a:moveTo>
                    <a:pt x="789976" y="582115"/>
                  </a:moveTo>
                  <a:lnTo>
                    <a:pt x="780948" y="583870"/>
                  </a:lnTo>
                  <a:lnTo>
                    <a:pt x="773010" y="589135"/>
                  </a:lnTo>
                  <a:lnTo>
                    <a:pt x="767745" y="597080"/>
                  </a:lnTo>
                  <a:lnTo>
                    <a:pt x="765990" y="606111"/>
                  </a:lnTo>
                  <a:lnTo>
                    <a:pt x="767745" y="615138"/>
                  </a:lnTo>
                  <a:lnTo>
                    <a:pt x="773010" y="623069"/>
                  </a:lnTo>
                  <a:lnTo>
                    <a:pt x="822769" y="672828"/>
                  </a:lnTo>
                  <a:lnTo>
                    <a:pt x="822769" y="860381"/>
                  </a:lnTo>
                  <a:lnTo>
                    <a:pt x="870737" y="860381"/>
                  </a:lnTo>
                  <a:lnTo>
                    <a:pt x="870737" y="772662"/>
                  </a:lnTo>
                  <a:lnTo>
                    <a:pt x="906094" y="737306"/>
                  </a:lnTo>
                  <a:lnTo>
                    <a:pt x="911373" y="729374"/>
                  </a:lnTo>
                  <a:lnTo>
                    <a:pt x="913133" y="720348"/>
                  </a:lnTo>
                  <a:lnTo>
                    <a:pt x="911373" y="711317"/>
                  </a:lnTo>
                  <a:lnTo>
                    <a:pt x="907047" y="704806"/>
                  </a:lnTo>
                  <a:lnTo>
                    <a:pt x="870737" y="704806"/>
                  </a:lnTo>
                  <a:lnTo>
                    <a:pt x="870737" y="639223"/>
                  </a:lnTo>
                  <a:lnTo>
                    <a:pt x="899793" y="604972"/>
                  </a:lnTo>
                  <a:lnTo>
                    <a:pt x="822769" y="604972"/>
                  </a:lnTo>
                  <a:lnTo>
                    <a:pt x="806932" y="589135"/>
                  </a:lnTo>
                  <a:lnTo>
                    <a:pt x="799001" y="583870"/>
                  </a:lnTo>
                  <a:lnTo>
                    <a:pt x="789976" y="582115"/>
                  </a:lnTo>
                  <a:close/>
                </a:path>
                <a:path w="1228089" h="908685">
                  <a:moveTo>
                    <a:pt x="889138" y="696351"/>
                  </a:moveTo>
                  <a:lnTo>
                    <a:pt x="880110" y="698106"/>
                  </a:lnTo>
                  <a:lnTo>
                    <a:pt x="872172" y="703371"/>
                  </a:lnTo>
                  <a:lnTo>
                    <a:pt x="870737" y="704806"/>
                  </a:lnTo>
                  <a:lnTo>
                    <a:pt x="907047" y="704806"/>
                  </a:lnTo>
                  <a:lnTo>
                    <a:pt x="906094" y="703371"/>
                  </a:lnTo>
                  <a:lnTo>
                    <a:pt x="898163" y="698106"/>
                  </a:lnTo>
                  <a:lnTo>
                    <a:pt x="889138" y="696351"/>
                  </a:lnTo>
                  <a:close/>
                </a:path>
                <a:path w="1228089" h="908685">
                  <a:moveTo>
                    <a:pt x="900480" y="362541"/>
                  </a:moveTo>
                  <a:lnTo>
                    <a:pt x="793051" y="362541"/>
                  </a:lnTo>
                  <a:lnTo>
                    <a:pt x="822769" y="392348"/>
                  </a:lnTo>
                  <a:lnTo>
                    <a:pt x="822769" y="604972"/>
                  </a:lnTo>
                  <a:lnTo>
                    <a:pt x="899793" y="604972"/>
                  </a:lnTo>
                  <a:lnTo>
                    <a:pt x="904985" y="598851"/>
                  </a:lnTo>
                  <a:lnTo>
                    <a:pt x="928416" y="564522"/>
                  </a:lnTo>
                  <a:lnTo>
                    <a:pt x="870737" y="564522"/>
                  </a:lnTo>
                  <a:lnTo>
                    <a:pt x="870737" y="392348"/>
                  </a:lnTo>
                  <a:lnTo>
                    <a:pt x="900480" y="362541"/>
                  </a:lnTo>
                  <a:close/>
                </a:path>
                <a:path w="1228089" h="908685">
                  <a:moveTo>
                    <a:pt x="955185" y="428647"/>
                  </a:moveTo>
                  <a:lnTo>
                    <a:pt x="946296" y="430989"/>
                  </a:lnTo>
                  <a:lnTo>
                    <a:pt x="938930" y="436496"/>
                  </a:lnTo>
                  <a:lnTo>
                    <a:pt x="934072" y="444698"/>
                  </a:lnTo>
                  <a:lnTo>
                    <a:pt x="921597" y="476520"/>
                  </a:lnTo>
                  <a:lnTo>
                    <a:pt x="906862" y="507129"/>
                  </a:lnTo>
                  <a:lnTo>
                    <a:pt x="889898" y="536479"/>
                  </a:lnTo>
                  <a:lnTo>
                    <a:pt x="870737" y="564522"/>
                  </a:lnTo>
                  <a:lnTo>
                    <a:pt x="928416" y="564522"/>
                  </a:lnTo>
                  <a:lnTo>
                    <a:pt x="934570" y="555505"/>
                  </a:lnTo>
                  <a:lnTo>
                    <a:pt x="959398" y="509339"/>
                  </a:lnTo>
                  <a:lnTo>
                    <a:pt x="979373" y="460509"/>
                  </a:lnTo>
                  <a:lnTo>
                    <a:pt x="980660" y="451077"/>
                  </a:lnTo>
                  <a:lnTo>
                    <a:pt x="978319" y="442181"/>
                  </a:lnTo>
                  <a:lnTo>
                    <a:pt x="972815" y="434808"/>
                  </a:lnTo>
                  <a:lnTo>
                    <a:pt x="964615" y="429940"/>
                  </a:lnTo>
                  <a:lnTo>
                    <a:pt x="955185" y="428647"/>
                  </a:lnTo>
                  <a:close/>
                </a:path>
                <a:path w="1228089" h="908685">
                  <a:moveTo>
                    <a:pt x="527720" y="0"/>
                  </a:moveTo>
                  <a:lnTo>
                    <a:pt x="487527" y="731"/>
                  </a:lnTo>
                  <a:lnTo>
                    <a:pt x="465657" y="32092"/>
                  </a:lnTo>
                  <a:lnTo>
                    <a:pt x="465568" y="49562"/>
                  </a:lnTo>
                  <a:lnTo>
                    <a:pt x="465679" y="65574"/>
                  </a:lnTo>
                  <a:lnTo>
                    <a:pt x="469475" y="108729"/>
                  </a:lnTo>
                  <a:lnTo>
                    <a:pt x="479517" y="160965"/>
                  </a:lnTo>
                  <a:lnTo>
                    <a:pt x="498465" y="218309"/>
                  </a:lnTo>
                  <a:lnTo>
                    <a:pt x="528976" y="276788"/>
                  </a:lnTo>
                  <a:lnTo>
                    <a:pt x="573709" y="332430"/>
                  </a:lnTo>
                  <a:lnTo>
                    <a:pt x="605205" y="359851"/>
                  </a:lnTo>
                  <a:lnTo>
                    <a:pt x="669755" y="391328"/>
                  </a:lnTo>
                  <a:lnTo>
                    <a:pt x="702602" y="395282"/>
                  </a:lnTo>
                  <a:lnTo>
                    <a:pt x="704545" y="395282"/>
                  </a:lnTo>
                  <a:lnTo>
                    <a:pt x="758277" y="383442"/>
                  </a:lnTo>
                  <a:lnTo>
                    <a:pt x="793051" y="362541"/>
                  </a:lnTo>
                  <a:lnTo>
                    <a:pt x="1083950" y="362541"/>
                  </a:lnTo>
                  <a:lnTo>
                    <a:pt x="1088339" y="359851"/>
                  </a:lnTo>
                  <a:lnTo>
                    <a:pt x="1102846" y="347225"/>
                  </a:lnTo>
                  <a:lnTo>
                    <a:pt x="987640" y="347225"/>
                  </a:lnTo>
                  <a:lnTo>
                    <a:pt x="987447" y="347200"/>
                  </a:lnTo>
                  <a:lnTo>
                    <a:pt x="706437" y="347200"/>
                  </a:lnTo>
                  <a:lnTo>
                    <a:pt x="682211" y="344907"/>
                  </a:lnTo>
                  <a:lnTo>
                    <a:pt x="632758" y="320534"/>
                  </a:lnTo>
                  <a:lnTo>
                    <a:pt x="591912" y="281327"/>
                  </a:lnTo>
                  <a:lnTo>
                    <a:pt x="565807" y="244895"/>
                  </a:lnTo>
                  <a:lnTo>
                    <a:pt x="555231" y="226054"/>
                  </a:lnTo>
                  <a:lnTo>
                    <a:pt x="768438" y="226054"/>
                  </a:lnTo>
                  <a:lnTo>
                    <a:pt x="768438" y="221711"/>
                  </a:lnTo>
                  <a:lnTo>
                    <a:pt x="720445" y="221711"/>
                  </a:lnTo>
                  <a:lnTo>
                    <a:pt x="676962" y="178086"/>
                  </a:lnTo>
                  <a:lnTo>
                    <a:pt x="534936" y="178086"/>
                  </a:lnTo>
                  <a:lnTo>
                    <a:pt x="527253" y="152428"/>
                  </a:lnTo>
                  <a:lnTo>
                    <a:pt x="521619" y="127840"/>
                  </a:lnTo>
                  <a:lnTo>
                    <a:pt x="517725" y="104808"/>
                  </a:lnTo>
                  <a:lnTo>
                    <a:pt x="515264" y="83814"/>
                  </a:lnTo>
                  <a:lnTo>
                    <a:pt x="582996" y="83814"/>
                  </a:lnTo>
                  <a:lnTo>
                    <a:pt x="548855" y="49562"/>
                  </a:lnTo>
                  <a:lnTo>
                    <a:pt x="714708" y="49562"/>
                  </a:lnTo>
                  <a:lnTo>
                    <a:pt x="681089" y="32092"/>
                  </a:lnTo>
                  <a:lnTo>
                    <a:pt x="623081" y="13202"/>
                  </a:lnTo>
                  <a:lnTo>
                    <a:pt x="570577" y="3446"/>
                  </a:lnTo>
                  <a:lnTo>
                    <a:pt x="527720" y="0"/>
                  </a:lnTo>
                  <a:close/>
                </a:path>
                <a:path w="1228089" h="908685">
                  <a:moveTo>
                    <a:pt x="1083950" y="362541"/>
                  </a:moveTo>
                  <a:lnTo>
                    <a:pt x="900480" y="362541"/>
                  </a:lnTo>
                  <a:lnTo>
                    <a:pt x="915843" y="373261"/>
                  </a:lnTo>
                  <a:lnTo>
                    <a:pt x="935247" y="383442"/>
                  </a:lnTo>
                  <a:lnTo>
                    <a:pt x="958444" y="391328"/>
                  </a:lnTo>
                  <a:lnTo>
                    <a:pt x="985062" y="395142"/>
                  </a:lnTo>
                  <a:lnTo>
                    <a:pt x="988987" y="395282"/>
                  </a:lnTo>
                  <a:lnTo>
                    <a:pt x="990942" y="395282"/>
                  </a:lnTo>
                  <a:lnTo>
                    <a:pt x="1023800" y="391323"/>
                  </a:lnTo>
                  <a:lnTo>
                    <a:pt x="1056285" y="379500"/>
                  </a:lnTo>
                  <a:lnTo>
                    <a:pt x="1083950" y="362541"/>
                  </a:lnTo>
                  <a:close/>
                </a:path>
                <a:path w="1228089" h="908685">
                  <a:moveTo>
                    <a:pt x="1191024" y="226054"/>
                  </a:moveTo>
                  <a:lnTo>
                    <a:pt x="1138301" y="226054"/>
                  </a:lnTo>
                  <a:lnTo>
                    <a:pt x="1127724" y="244895"/>
                  </a:lnTo>
                  <a:lnTo>
                    <a:pt x="1115537" y="263381"/>
                  </a:lnTo>
                  <a:lnTo>
                    <a:pt x="1085850" y="298546"/>
                  </a:lnTo>
                  <a:lnTo>
                    <a:pt x="1036178" y="335863"/>
                  </a:lnTo>
                  <a:lnTo>
                    <a:pt x="987640" y="347225"/>
                  </a:lnTo>
                  <a:lnTo>
                    <a:pt x="1102846" y="347225"/>
                  </a:lnTo>
                  <a:lnTo>
                    <a:pt x="1119847" y="332430"/>
                  </a:lnTo>
                  <a:lnTo>
                    <a:pt x="1164563" y="276788"/>
                  </a:lnTo>
                  <a:lnTo>
                    <a:pt x="1191024" y="226054"/>
                  </a:lnTo>
                  <a:close/>
                </a:path>
                <a:path w="1228089" h="908685">
                  <a:moveTo>
                    <a:pt x="768438" y="226054"/>
                  </a:moveTo>
                  <a:lnTo>
                    <a:pt x="657034" y="226054"/>
                  </a:lnTo>
                  <a:lnTo>
                    <a:pt x="727494" y="296717"/>
                  </a:lnTo>
                  <a:lnTo>
                    <a:pt x="758863" y="328226"/>
                  </a:lnTo>
                  <a:lnTo>
                    <a:pt x="748605" y="334722"/>
                  </a:lnTo>
                  <a:lnTo>
                    <a:pt x="736417" y="340589"/>
                  </a:lnTo>
                  <a:lnTo>
                    <a:pt x="722274" y="345053"/>
                  </a:lnTo>
                  <a:lnTo>
                    <a:pt x="706437" y="347200"/>
                  </a:lnTo>
                  <a:lnTo>
                    <a:pt x="987447" y="347200"/>
                  </a:lnTo>
                  <a:lnTo>
                    <a:pt x="971634" y="345123"/>
                  </a:lnTo>
                  <a:lnTo>
                    <a:pt x="957348" y="340654"/>
                  </a:lnTo>
                  <a:lnTo>
                    <a:pt x="944916" y="334687"/>
                  </a:lnTo>
                  <a:lnTo>
                    <a:pt x="934694" y="328226"/>
                  </a:lnTo>
                  <a:lnTo>
                    <a:pt x="968569" y="294228"/>
                  </a:lnTo>
                  <a:lnTo>
                    <a:pt x="900828" y="294215"/>
                  </a:lnTo>
                  <a:lnTo>
                    <a:pt x="792695" y="294215"/>
                  </a:lnTo>
                  <a:lnTo>
                    <a:pt x="768438" y="269857"/>
                  </a:lnTo>
                  <a:lnTo>
                    <a:pt x="768438" y="226054"/>
                  </a:lnTo>
                  <a:close/>
                </a:path>
                <a:path w="1228089" h="908685">
                  <a:moveTo>
                    <a:pt x="973086" y="148038"/>
                  </a:moveTo>
                  <a:lnTo>
                    <a:pt x="925093" y="148038"/>
                  </a:lnTo>
                  <a:lnTo>
                    <a:pt x="925093" y="269857"/>
                  </a:lnTo>
                  <a:lnTo>
                    <a:pt x="900836" y="294228"/>
                  </a:lnTo>
                  <a:lnTo>
                    <a:pt x="968582" y="294215"/>
                  </a:lnTo>
                  <a:lnTo>
                    <a:pt x="1036497" y="226054"/>
                  </a:lnTo>
                  <a:lnTo>
                    <a:pt x="1191024" y="226054"/>
                  </a:lnTo>
                  <a:lnTo>
                    <a:pt x="1193290" y="221711"/>
                  </a:lnTo>
                  <a:lnTo>
                    <a:pt x="973086" y="221711"/>
                  </a:lnTo>
                  <a:lnTo>
                    <a:pt x="973086" y="148038"/>
                  </a:lnTo>
                  <a:close/>
                </a:path>
                <a:path w="1228089" h="908685">
                  <a:moveTo>
                    <a:pt x="829598" y="148038"/>
                  </a:moveTo>
                  <a:lnTo>
                    <a:pt x="768438" y="148038"/>
                  </a:lnTo>
                  <a:lnTo>
                    <a:pt x="787874" y="171658"/>
                  </a:lnTo>
                  <a:lnTo>
                    <a:pt x="801574" y="195093"/>
                  </a:lnTo>
                  <a:lnTo>
                    <a:pt x="809495" y="218274"/>
                  </a:lnTo>
                  <a:lnTo>
                    <a:pt x="811593" y="241129"/>
                  </a:lnTo>
                  <a:lnTo>
                    <a:pt x="809505" y="257166"/>
                  </a:lnTo>
                  <a:lnTo>
                    <a:pt x="805068" y="271487"/>
                  </a:lnTo>
                  <a:lnTo>
                    <a:pt x="799170" y="283901"/>
                  </a:lnTo>
                  <a:lnTo>
                    <a:pt x="792695" y="294215"/>
                  </a:lnTo>
                  <a:lnTo>
                    <a:pt x="900828" y="294215"/>
                  </a:lnTo>
                  <a:lnTo>
                    <a:pt x="894410" y="284011"/>
                  </a:lnTo>
                  <a:lnTo>
                    <a:pt x="888550" y="271716"/>
                  </a:lnTo>
                  <a:lnTo>
                    <a:pt x="884121" y="257532"/>
                  </a:lnTo>
                  <a:lnTo>
                    <a:pt x="881989" y="241650"/>
                  </a:lnTo>
                  <a:lnTo>
                    <a:pt x="883957" y="218686"/>
                  </a:lnTo>
                  <a:lnTo>
                    <a:pt x="891830" y="195377"/>
                  </a:lnTo>
                  <a:lnTo>
                    <a:pt x="901573" y="178645"/>
                  </a:lnTo>
                  <a:lnTo>
                    <a:pt x="846772" y="178645"/>
                  </a:lnTo>
                  <a:lnTo>
                    <a:pt x="837824" y="160891"/>
                  </a:lnTo>
                  <a:lnTo>
                    <a:pt x="829598" y="148038"/>
                  </a:lnTo>
                  <a:close/>
                </a:path>
                <a:path w="1228089" h="908685">
                  <a:moveTo>
                    <a:pt x="714708" y="49562"/>
                  </a:moveTo>
                  <a:lnTo>
                    <a:pt x="548855" y="49562"/>
                  </a:lnTo>
                  <a:lnTo>
                    <a:pt x="586611" y="54714"/>
                  </a:lnTo>
                  <a:lnTo>
                    <a:pt x="629516" y="64972"/>
                  </a:lnTo>
                  <a:lnTo>
                    <a:pt x="674989" y="81972"/>
                  </a:lnTo>
                  <a:lnTo>
                    <a:pt x="720445" y="107347"/>
                  </a:lnTo>
                  <a:lnTo>
                    <a:pt x="720445" y="221711"/>
                  </a:lnTo>
                  <a:lnTo>
                    <a:pt x="768438" y="221711"/>
                  </a:lnTo>
                  <a:lnTo>
                    <a:pt x="768438" y="148038"/>
                  </a:lnTo>
                  <a:lnTo>
                    <a:pt x="829598" y="148038"/>
                  </a:lnTo>
                  <a:lnTo>
                    <a:pt x="826555" y="143284"/>
                  </a:lnTo>
                  <a:lnTo>
                    <a:pt x="812961" y="125840"/>
                  </a:lnTo>
                  <a:lnTo>
                    <a:pt x="797039" y="108579"/>
                  </a:lnTo>
                  <a:lnTo>
                    <a:pt x="740457" y="62943"/>
                  </a:lnTo>
                  <a:lnTo>
                    <a:pt x="714708" y="49562"/>
                  </a:lnTo>
                  <a:close/>
                </a:path>
                <a:path w="1228089" h="908685">
                  <a:moveTo>
                    <a:pt x="1227955" y="49562"/>
                  </a:moveTo>
                  <a:lnTo>
                    <a:pt x="1144676" y="49562"/>
                  </a:lnTo>
                  <a:lnTo>
                    <a:pt x="973086" y="221711"/>
                  </a:lnTo>
                  <a:lnTo>
                    <a:pt x="1193290" y="221711"/>
                  </a:lnTo>
                  <a:lnTo>
                    <a:pt x="1195076" y="218274"/>
                  </a:lnTo>
                  <a:lnTo>
                    <a:pt x="1208351" y="178086"/>
                  </a:lnTo>
                  <a:lnTo>
                    <a:pt x="1084313" y="178086"/>
                  </a:lnTo>
                  <a:lnTo>
                    <a:pt x="1178280" y="83814"/>
                  </a:lnTo>
                  <a:lnTo>
                    <a:pt x="1226240" y="83814"/>
                  </a:lnTo>
                  <a:lnTo>
                    <a:pt x="1227844" y="65574"/>
                  </a:lnTo>
                  <a:lnTo>
                    <a:pt x="1227955" y="49562"/>
                  </a:lnTo>
                  <a:close/>
                </a:path>
                <a:path w="1228089" h="908685">
                  <a:moveTo>
                    <a:pt x="1165809" y="0"/>
                  </a:moveTo>
                  <a:lnTo>
                    <a:pt x="1122951" y="3446"/>
                  </a:lnTo>
                  <a:lnTo>
                    <a:pt x="1070445" y="13202"/>
                  </a:lnTo>
                  <a:lnTo>
                    <a:pt x="1012436" y="32092"/>
                  </a:lnTo>
                  <a:lnTo>
                    <a:pt x="953071" y="62943"/>
                  </a:lnTo>
                  <a:lnTo>
                    <a:pt x="896493" y="108579"/>
                  </a:lnTo>
                  <a:lnTo>
                    <a:pt x="866962" y="143288"/>
                  </a:lnTo>
                  <a:lnTo>
                    <a:pt x="846772" y="178645"/>
                  </a:lnTo>
                  <a:lnTo>
                    <a:pt x="901573" y="178645"/>
                  </a:lnTo>
                  <a:lnTo>
                    <a:pt x="905558" y="171802"/>
                  </a:lnTo>
                  <a:lnTo>
                    <a:pt x="925093" y="148038"/>
                  </a:lnTo>
                  <a:lnTo>
                    <a:pt x="973086" y="148038"/>
                  </a:lnTo>
                  <a:lnTo>
                    <a:pt x="973086" y="107347"/>
                  </a:lnTo>
                  <a:lnTo>
                    <a:pt x="1018542" y="81972"/>
                  </a:lnTo>
                  <a:lnTo>
                    <a:pt x="1064015" y="64972"/>
                  </a:lnTo>
                  <a:lnTo>
                    <a:pt x="1106921" y="54714"/>
                  </a:lnTo>
                  <a:lnTo>
                    <a:pt x="1144676" y="49562"/>
                  </a:lnTo>
                  <a:lnTo>
                    <a:pt x="1227955" y="49562"/>
                  </a:lnTo>
                  <a:lnTo>
                    <a:pt x="1228052" y="35473"/>
                  </a:lnTo>
                  <a:lnTo>
                    <a:pt x="1206004" y="731"/>
                  </a:lnTo>
                  <a:lnTo>
                    <a:pt x="1194875" y="36"/>
                  </a:lnTo>
                  <a:lnTo>
                    <a:pt x="1165809" y="0"/>
                  </a:lnTo>
                  <a:close/>
                </a:path>
                <a:path w="1228089" h="908685">
                  <a:moveTo>
                    <a:pt x="582996" y="83814"/>
                  </a:moveTo>
                  <a:lnTo>
                    <a:pt x="515264" y="83814"/>
                  </a:lnTo>
                  <a:lnTo>
                    <a:pt x="609219" y="178086"/>
                  </a:lnTo>
                  <a:lnTo>
                    <a:pt x="676962" y="178086"/>
                  </a:lnTo>
                  <a:lnTo>
                    <a:pt x="582996" y="83814"/>
                  </a:lnTo>
                  <a:close/>
                </a:path>
                <a:path w="1228089" h="908685">
                  <a:moveTo>
                    <a:pt x="1226240" y="83814"/>
                  </a:moveTo>
                  <a:lnTo>
                    <a:pt x="1178280" y="83814"/>
                  </a:lnTo>
                  <a:lnTo>
                    <a:pt x="1175822" y="104808"/>
                  </a:lnTo>
                  <a:lnTo>
                    <a:pt x="1171925" y="127840"/>
                  </a:lnTo>
                  <a:lnTo>
                    <a:pt x="1166288" y="152428"/>
                  </a:lnTo>
                  <a:lnTo>
                    <a:pt x="1158608" y="178086"/>
                  </a:lnTo>
                  <a:lnTo>
                    <a:pt x="1208351" y="178086"/>
                  </a:lnTo>
                  <a:lnTo>
                    <a:pt x="1214021" y="160891"/>
                  </a:lnTo>
                  <a:lnTo>
                    <a:pt x="1224048" y="108729"/>
                  </a:lnTo>
                  <a:lnTo>
                    <a:pt x="1226240" y="83814"/>
                  </a:lnTo>
                  <a:close/>
                </a:path>
              </a:pathLst>
            </a:custGeom>
            <a:solidFill>
              <a:schemeClr val="accent1"/>
            </a:solidFill>
          </p:spPr>
          <p:txBody>
            <a:bodyPr wrap="square" lIns="0" tIns="0" rIns="0" bIns="0" rtlCol="0"/>
            <a:lstStyle/>
            <a:p>
              <a:endParaRPr/>
            </a:p>
          </p:txBody>
        </p:sp>
        <p:sp>
          <p:nvSpPr>
            <p:cNvPr id="10" name="object 7">
              <a:extLst>
                <a:ext uri="{FF2B5EF4-FFF2-40B4-BE49-F238E27FC236}">
                  <a16:creationId xmlns:a16="http://schemas.microsoft.com/office/drawing/2014/main" id="{12E19F40-1E44-A143-BCBD-3A4ADD8DFF83}"/>
                </a:ext>
              </a:extLst>
            </p:cNvPr>
            <p:cNvSpPr/>
            <p:nvPr/>
          </p:nvSpPr>
          <p:spPr>
            <a:xfrm>
              <a:off x="2566262" y="2429748"/>
              <a:ext cx="48260" cy="48260"/>
            </a:xfrm>
            <a:custGeom>
              <a:avLst/>
              <a:gdLst/>
              <a:ahLst/>
              <a:cxnLst/>
              <a:rect l="l" t="t" r="r" b="b"/>
              <a:pathLst>
                <a:path w="48260" h="48260">
                  <a:moveTo>
                    <a:pt x="21565" y="0"/>
                  </a:moveTo>
                  <a:lnTo>
                    <a:pt x="12751" y="2634"/>
                  </a:lnTo>
                  <a:lnTo>
                    <a:pt x="5569" y="8383"/>
                  </a:lnTo>
                  <a:lnTo>
                    <a:pt x="990" y="16737"/>
                  </a:lnTo>
                  <a:lnTo>
                    <a:pt x="0" y="26206"/>
                  </a:lnTo>
                  <a:lnTo>
                    <a:pt x="2631" y="35013"/>
                  </a:lnTo>
                  <a:lnTo>
                    <a:pt x="8373" y="42190"/>
                  </a:lnTo>
                  <a:lnTo>
                    <a:pt x="16712" y="46773"/>
                  </a:lnTo>
                  <a:lnTo>
                    <a:pt x="19570" y="47662"/>
                  </a:lnTo>
                  <a:lnTo>
                    <a:pt x="21932" y="48005"/>
                  </a:lnTo>
                  <a:lnTo>
                    <a:pt x="24282" y="48005"/>
                  </a:lnTo>
                  <a:lnTo>
                    <a:pt x="48135" y="21568"/>
                  </a:lnTo>
                  <a:lnTo>
                    <a:pt x="45460" y="12776"/>
                  </a:lnTo>
                  <a:lnTo>
                    <a:pt x="39682" y="5625"/>
                  </a:lnTo>
                  <a:lnTo>
                    <a:pt x="31317" y="1078"/>
                  </a:lnTo>
                  <a:lnTo>
                    <a:pt x="31038" y="989"/>
                  </a:lnTo>
                  <a:lnTo>
                    <a:pt x="21565" y="0"/>
                  </a:lnTo>
                  <a:close/>
                </a:path>
              </a:pathLst>
            </a:custGeom>
            <a:solidFill>
              <a:schemeClr val="accent1"/>
            </a:solidFill>
          </p:spPr>
          <p:txBody>
            <a:bodyPr wrap="square" lIns="0" tIns="0" rIns="0" bIns="0" rtlCol="0"/>
            <a:lstStyle/>
            <a:p>
              <a:endParaRPr/>
            </a:p>
          </p:txBody>
        </p:sp>
        <p:sp>
          <p:nvSpPr>
            <p:cNvPr id="11" name="object 8">
              <a:extLst>
                <a:ext uri="{FF2B5EF4-FFF2-40B4-BE49-F238E27FC236}">
                  <a16:creationId xmlns:a16="http://schemas.microsoft.com/office/drawing/2014/main" id="{66A321C0-FB99-1741-BD8F-6E0C5A4D31C6}"/>
                </a:ext>
              </a:extLst>
            </p:cNvPr>
            <p:cNvSpPr/>
            <p:nvPr/>
          </p:nvSpPr>
          <p:spPr>
            <a:xfrm>
              <a:off x="1944006" y="2408168"/>
              <a:ext cx="807085" cy="1007744"/>
            </a:xfrm>
            <a:custGeom>
              <a:avLst/>
              <a:gdLst/>
              <a:ahLst/>
              <a:cxnLst/>
              <a:rect l="l" t="t" r="r" b="b"/>
              <a:pathLst>
                <a:path w="807085" h="1007745">
                  <a:moveTo>
                    <a:pt x="503732" y="0"/>
                  </a:moveTo>
                  <a:lnTo>
                    <a:pt x="448390" y="3024"/>
                  </a:lnTo>
                  <a:lnTo>
                    <a:pt x="394772" y="11883"/>
                  </a:lnTo>
                  <a:lnTo>
                    <a:pt x="343197" y="26252"/>
                  </a:lnTo>
                  <a:lnTo>
                    <a:pt x="293987" y="45809"/>
                  </a:lnTo>
                  <a:lnTo>
                    <a:pt x="247459" y="70230"/>
                  </a:lnTo>
                  <a:lnTo>
                    <a:pt x="245681" y="70992"/>
                  </a:lnTo>
                  <a:lnTo>
                    <a:pt x="244017" y="71996"/>
                  </a:lnTo>
                  <a:lnTo>
                    <a:pt x="242430" y="73202"/>
                  </a:lnTo>
                  <a:lnTo>
                    <a:pt x="204042" y="99067"/>
                  </a:lnTo>
                  <a:lnTo>
                    <a:pt x="168260" y="128251"/>
                  </a:lnTo>
                  <a:lnTo>
                    <a:pt x="135306" y="160534"/>
                  </a:lnTo>
                  <a:lnTo>
                    <a:pt x="105400" y="195692"/>
                  </a:lnTo>
                  <a:lnTo>
                    <a:pt x="78764" y="233506"/>
                  </a:lnTo>
                  <a:lnTo>
                    <a:pt x="55619" y="273753"/>
                  </a:lnTo>
                  <a:lnTo>
                    <a:pt x="36186" y="316211"/>
                  </a:lnTo>
                  <a:lnTo>
                    <a:pt x="20686" y="360660"/>
                  </a:lnTo>
                  <a:lnTo>
                    <a:pt x="9341" y="406878"/>
                  </a:lnTo>
                  <a:lnTo>
                    <a:pt x="2372" y="454642"/>
                  </a:lnTo>
                  <a:lnTo>
                    <a:pt x="0" y="503732"/>
                  </a:lnTo>
                  <a:lnTo>
                    <a:pt x="2333" y="551912"/>
                  </a:lnTo>
                  <a:lnTo>
                    <a:pt x="9381" y="600780"/>
                  </a:lnTo>
                  <a:lnTo>
                    <a:pt x="20774" y="647082"/>
                  </a:lnTo>
                  <a:lnTo>
                    <a:pt x="36337" y="691605"/>
                  </a:lnTo>
                  <a:lnTo>
                    <a:pt x="55848" y="734127"/>
                  </a:lnTo>
                  <a:lnTo>
                    <a:pt x="79084" y="774425"/>
                  </a:lnTo>
                  <a:lnTo>
                    <a:pt x="105822" y="812277"/>
                  </a:lnTo>
                  <a:lnTo>
                    <a:pt x="135839" y="847461"/>
                  </a:lnTo>
                  <a:lnTo>
                    <a:pt x="168912" y="879753"/>
                  </a:lnTo>
                  <a:lnTo>
                    <a:pt x="204818" y="908931"/>
                  </a:lnTo>
                  <a:lnTo>
                    <a:pt x="243333" y="934773"/>
                  </a:lnTo>
                  <a:lnTo>
                    <a:pt x="284237" y="957055"/>
                  </a:lnTo>
                  <a:lnTo>
                    <a:pt x="327304" y="975557"/>
                  </a:lnTo>
                  <a:lnTo>
                    <a:pt x="372313" y="990053"/>
                  </a:lnTo>
                  <a:lnTo>
                    <a:pt x="373506" y="990460"/>
                  </a:lnTo>
                  <a:lnTo>
                    <a:pt x="374726" y="990803"/>
                  </a:lnTo>
                  <a:lnTo>
                    <a:pt x="375958" y="991044"/>
                  </a:lnTo>
                  <a:lnTo>
                    <a:pt x="406936" y="998126"/>
                  </a:lnTo>
                  <a:lnTo>
                    <a:pt x="438602" y="1003269"/>
                  </a:lnTo>
                  <a:lnTo>
                    <a:pt x="470889" y="1006405"/>
                  </a:lnTo>
                  <a:lnTo>
                    <a:pt x="503732" y="1007465"/>
                  </a:lnTo>
                  <a:lnTo>
                    <a:pt x="557266" y="1004623"/>
                  </a:lnTo>
                  <a:lnTo>
                    <a:pt x="609954" y="996180"/>
                  </a:lnTo>
                  <a:lnTo>
                    <a:pt x="661342" y="982258"/>
                  </a:lnTo>
                  <a:lnTo>
                    <a:pt x="710973" y="962979"/>
                  </a:lnTo>
                  <a:lnTo>
                    <a:pt x="717880" y="959408"/>
                  </a:lnTo>
                  <a:lnTo>
                    <a:pt x="497890" y="959408"/>
                  </a:lnTo>
                  <a:lnTo>
                    <a:pt x="472693" y="958414"/>
                  </a:lnTo>
                  <a:lnTo>
                    <a:pt x="447857" y="956063"/>
                  </a:lnTo>
                  <a:lnTo>
                    <a:pt x="423418" y="952391"/>
                  </a:lnTo>
                  <a:lnTo>
                    <a:pt x="399414" y="947432"/>
                  </a:lnTo>
                  <a:lnTo>
                    <a:pt x="394401" y="930706"/>
                  </a:lnTo>
                  <a:lnTo>
                    <a:pt x="344296" y="930706"/>
                  </a:lnTo>
                  <a:lnTo>
                    <a:pt x="302145" y="912425"/>
                  </a:lnTo>
                  <a:lnTo>
                    <a:pt x="262312" y="890144"/>
                  </a:lnTo>
                  <a:lnTo>
                    <a:pt x="225054" y="864118"/>
                  </a:lnTo>
                  <a:lnTo>
                    <a:pt x="190627" y="834606"/>
                  </a:lnTo>
                  <a:lnTo>
                    <a:pt x="159289" y="801862"/>
                  </a:lnTo>
                  <a:lnTo>
                    <a:pt x="131295" y="766144"/>
                  </a:lnTo>
                  <a:lnTo>
                    <a:pt x="106904" y="727708"/>
                  </a:lnTo>
                  <a:lnTo>
                    <a:pt x="86372" y="686811"/>
                  </a:lnTo>
                  <a:lnTo>
                    <a:pt x="69955" y="643708"/>
                  </a:lnTo>
                  <a:lnTo>
                    <a:pt x="57911" y="598656"/>
                  </a:lnTo>
                  <a:lnTo>
                    <a:pt x="50496" y="551912"/>
                  </a:lnTo>
                  <a:lnTo>
                    <a:pt x="47967" y="503732"/>
                  </a:lnTo>
                  <a:lnTo>
                    <a:pt x="50922" y="451678"/>
                  </a:lnTo>
                  <a:lnTo>
                    <a:pt x="59570" y="401329"/>
                  </a:lnTo>
                  <a:lnTo>
                    <a:pt x="73585" y="353009"/>
                  </a:lnTo>
                  <a:lnTo>
                    <a:pt x="92642" y="307042"/>
                  </a:lnTo>
                  <a:lnTo>
                    <a:pt x="116417" y="263754"/>
                  </a:lnTo>
                  <a:lnTo>
                    <a:pt x="144583" y="223469"/>
                  </a:lnTo>
                  <a:lnTo>
                    <a:pt x="176817" y="186511"/>
                  </a:lnTo>
                  <a:lnTo>
                    <a:pt x="212792" y="153205"/>
                  </a:lnTo>
                  <a:lnTo>
                    <a:pt x="252183" y="123875"/>
                  </a:lnTo>
                  <a:lnTo>
                    <a:pt x="314615" y="123875"/>
                  </a:lnTo>
                  <a:lnTo>
                    <a:pt x="294043" y="99161"/>
                  </a:lnTo>
                  <a:lnTo>
                    <a:pt x="342675" y="77371"/>
                  </a:lnTo>
                  <a:lnTo>
                    <a:pt x="394101" y="61306"/>
                  </a:lnTo>
                  <a:lnTo>
                    <a:pt x="447921" y="51369"/>
                  </a:lnTo>
                  <a:lnTo>
                    <a:pt x="503732" y="47967"/>
                  </a:lnTo>
                  <a:lnTo>
                    <a:pt x="557771" y="47967"/>
                  </a:lnTo>
                  <a:lnTo>
                    <a:pt x="564065" y="44529"/>
                  </a:lnTo>
                  <a:lnTo>
                    <a:pt x="569895" y="37417"/>
                  </a:lnTo>
                  <a:lnTo>
                    <a:pt x="572630" y="28295"/>
                  </a:lnTo>
                  <a:lnTo>
                    <a:pt x="571620" y="18820"/>
                  </a:lnTo>
                  <a:lnTo>
                    <a:pt x="527400" y="549"/>
                  </a:lnTo>
                  <a:lnTo>
                    <a:pt x="515557" y="137"/>
                  </a:lnTo>
                  <a:lnTo>
                    <a:pt x="503732" y="0"/>
                  </a:lnTo>
                  <a:close/>
                </a:path>
                <a:path w="807085" h="1007745">
                  <a:moveTo>
                    <a:pt x="714501" y="702595"/>
                  </a:moveTo>
                  <a:lnTo>
                    <a:pt x="667395" y="711732"/>
                  </a:lnTo>
                  <a:lnTo>
                    <a:pt x="624881" y="733120"/>
                  </a:lnTo>
                  <a:lnTo>
                    <a:pt x="589467" y="765499"/>
                  </a:lnTo>
                  <a:lnTo>
                    <a:pt x="563664" y="807605"/>
                  </a:lnTo>
                  <a:lnTo>
                    <a:pt x="497890" y="959408"/>
                  </a:lnTo>
                  <a:lnTo>
                    <a:pt x="717880" y="959408"/>
                  </a:lnTo>
                  <a:lnTo>
                    <a:pt x="722573" y="956983"/>
                  </a:lnTo>
                  <a:lnTo>
                    <a:pt x="551230" y="956983"/>
                  </a:lnTo>
                  <a:lnTo>
                    <a:pt x="607656" y="826668"/>
                  </a:lnTo>
                  <a:lnTo>
                    <a:pt x="632225" y="789568"/>
                  </a:lnTo>
                  <a:lnTo>
                    <a:pt x="666975" y="763847"/>
                  </a:lnTo>
                  <a:lnTo>
                    <a:pt x="708340" y="751291"/>
                  </a:lnTo>
                  <a:lnTo>
                    <a:pt x="801783" y="751291"/>
                  </a:lnTo>
                  <a:lnTo>
                    <a:pt x="802811" y="750337"/>
                  </a:lnTo>
                  <a:lnTo>
                    <a:pt x="806767" y="741679"/>
                  </a:lnTo>
                  <a:lnTo>
                    <a:pt x="807066" y="732162"/>
                  </a:lnTo>
                  <a:lnTo>
                    <a:pt x="803798" y="723566"/>
                  </a:lnTo>
                  <a:lnTo>
                    <a:pt x="797544" y="716823"/>
                  </a:lnTo>
                  <a:lnTo>
                    <a:pt x="788885" y="712863"/>
                  </a:lnTo>
                  <a:lnTo>
                    <a:pt x="763689" y="706970"/>
                  </a:lnTo>
                  <a:lnTo>
                    <a:pt x="714501" y="702595"/>
                  </a:lnTo>
                  <a:close/>
                </a:path>
                <a:path w="807085" h="1007745">
                  <a:moveTo>
                    <a:pt x="743103" y="893983"/>
                  </a:moveTo>
                  <a:lnTo>
                    <a:pt x="734098" y="897089"/>
                  </a:lnTo>
                  <a:lnTo>
                    <a:pt x="691003" y="919349"/>
                  </a:lnTo>
                  <a:lnTo>
                    <a:pt x="645879" y="936828"/>
                  </a:lnTo>
                  <a:lnTo>
                    <a:pt x="599147" y="949410"/>
                  </a:lnTo>
                  <a:lnTo>
                    <a:pt x="551230" y="956983"/>
                  </a:lnTo>
                  <a:lnTo>
                    <a:pt x="722573" y="956983"/>
                  </a:lnTo>
                  <a:lnTo>
                    <a:pt x="758393" y="938466"/>
                  </a:lnTo>
                  <a:lnTo>
                    <a:pt x="765486" y="932107"/>
                  </a:lnTo>
                  <a:lnTo>
                    <a:pt x="769458" y="923812"/>
                  </a:lnTo>
                  <a:lnTo>
                    <a:pt x="770033" y="914633"/>
                  </a:lnTo>
                  <a:lnTo>
                    <a:pt x="766940" y="905624"/>
                  </a:lnTo>
                  <a:lnTo>
                    <a:pt x="760585" y="898529"/>
                  </a:lnTo>
                  <a:lnTo>
                    <a:pt x="752286" y="894556"/>
                  </a:lnTo>
                  <a:lnTo>
                    <a:pt x="743103" y="893983"/>
                  </a:lnTo>
                  <a:close/>
                </a:path>
                <a:path w="807085" h="1007745">
                  <a:moveTo>
                    <a:pt x="314615" y="123875"/>
                  </a:moveTo>
                  <a:lnTo>
                    <a:pt x="252183" y="123875"/>
                  </a:lnTo>
                  <a:lnTo>
                    <a:pt x="355650" y="248145"/>
                  </a:lnTo>
                  <a:lnTo>
                    <a:pt x="363494" y="261597"/>
                  </a:lnTo>
                  <a:lnTo>
                    <a:pt x="366475" y="276483"/>
                  </a:lnTo>
                  <a:lnTo>
                    <a:pt x="364550" y="291548"/>
                  </a:lnTo>
                  <a:lnTo>
                    <a:pt x="357670" y="305536"/>
                  </a:lnTo>
                  <a:lnTo>
                    <a:pt x="305930" y="377469"/>
                  </a:lnTo>
                  <a:lnTo>
                    <a:pt x="293670" y="400671"/>
                  </a:lnTo>
                  <a:lnTo>
                    <a:pt x="288278" y="425770"/>
                  </a:lnTo>
                  <a:lnTo>
                    <a:pt x="289862" y="451389"/>
                  </a:lnTo>
                  <a:lnTo>
                    <a:pt x="298526" y="476148"/>
                  </a:lnTo>
                  <a:lnTo>
                    <a:pt x="313570" y="497635"/>
                  </a:lnTo>
                  <a:lnTo>
                    <a:pt x="333449" y="513876"/>
                  </a:lnTo>
                  <a:lnTo>
                    <a:pt x="356974" y="524150"/>
                  </a:lnTo>
                  <a:lnTo>
                    <a:pt x="382955" y="527735"/>
                  </a:lnTo>
                  <a:lnTo>
                    <a:pt x="440207" y="527735"/>
                  </a:lnTo>
                  <a:lnTo>
                    <a:pt x="449884" y="529024"/>
                  </a:lnTo>
                  <a:lnTo>
                    <a:pt x="477372" y="560708"/>
                  </a:lnTo>
                  <a:lnTo>
                    <a:pt x="477484" y="568327"/>
                  </a:lnTo>
                  <a:lnTo>
                    <a:pt x="476008" y="575944"/>
                  </a:lnTo>
                  <a:lnTo>
                    <a:pt x="432523" y="610514"/>
                  </a:lnTo>
                  <a:lnTo>
                    <a:pt x="390037" y="637928"/>
                  </a:lnTo>
                  <a:lnTo>
                    <a:pt x="356198" y="673454"/>
                  </a:lnTo>
                  <a:lnTo>
                    <a:pt x="331803" y="715275"/>
                  </a:lnTo>
                  <a:lnTo>
                    <a:pt x="317646" y="761573"/>
                  </a:lnTo>
                  <a:lnTo>
                    <a:pt x="314522" y="810533"/>
                  </a:lnTo>
                  <a:lnTo>
                    <a:pt x="323227" y="860336"/>
                  </a:lnTo>
                  <a:lnTo>
                    <a:pt x="344296" y="930706"/>
                  </a:lnTo>
                  <a:lnTo>
                    <a:pt x="394401" y="930706"/>
                  </a:lnTo>
                  <a:lnTo>
                    <a:pt x="369176" y="846556"/>
                  </a:lnTo>
                  <a:lnTo>
                    <a:pt x="362224" y="800434"/>
                  </a:lnTo>
                  <a:lnTo>
                    <a:pt x="368246" y="755656"/>
                  </a:lnTo>
                  <a:lnTo>
                    <a:pt x="386185" y="714645"/>
                  </a:lnTo>
                  <a:lnTo>
                    <a:pt x="414983" y="679824"/>
                  </a:lnTo>
                  <a:lnTo>
                    <a:pt x="453580" y="653618"/>
                  </a:lnTo>
                  <a:lnTo>
                    <a:pt x="477697" y="641832"/>
                  </a:lnTo>
                  <a:lnTo>
                    <a:pt x="492624" y="632502"/>
                  </a:lnTo>
                  <a:lnTo>
                    <a:pt x="505234" y="620415"/>
                  </a:lnTo>
                  <a:lnTo>
                    <a:pt x="515134" y="606026"/>
                  </a:lnTo>
                  <a:lnTo>
                    <a:pt x="521931" y="589787"/>
                  </a:lnTo>
                  <a:lnTo>
                    <a:pt x="525241" y="572492"/>
                  </a:lnTo>
                  <a:lnTo>
                    <a:pt x="524948" y="555024"/>
                  </a:lnTo>
                  <a:lnTo>
                    <a:pt x="500132" y="504387"/>
                  </a:lnTo>
                  <a:lnTo>
                    <a:pt x="462285" y="482700"/>
                  </a:lnTo>
                  <a:lnTo>
                    <a:pt x="440194" y="479767"/>
                  </a:lnTo>
                  <a:lnTo>
                    <a:pt x="382955" y="479767"/>
                  </a:lnTo>
                  <a:lnTo>
                    <a:pt x="370016" y="478029"/>
                  </a:lnTo>
                  <a:lnTo>
                    <a:pt x="336866" y="441949"/>
                  </a:lnTo>
                  <a:lnTo>
                    <a:pt x="336053" y="429347"/>
                  </a:lnTo>
                  <a:lnTo>
                    <a:pt x="338742" y="417009"/>
                  </a:lnTo>
                  <a:lnTo>
                    <a:pt x="344893" y="405485"/>
                  </a:lnTo>
                  <a:lnTo>
                    <a:pt x="396620" y="333552"/>
                  </a:lnTo>
                  <a:lnTo>
                    <a:pt x="410528" y="305260"/>
                  </a:lnTo>
                  <a:lnTo>
                    <a:pt x="414418" y="274786"/>
                  </a:lnTo>
                  <a:lnTo>
                    <a:pt x="408381" y="244670"/>
                  </a:lnTo>
                  <a:lnTo>
                    <a:pt x="392506" y="217449"/>
                  </a:lnTo>
                  <a:lnTo>
                    <a:pt x="314615" y="123875"/>
                  </a:lnTo>
                  <a:close/>
                </a:path>
                <a:path w="807085" h="1007745">
                  <a:moveTo>
                    <a:pt x="801783" y="751291"/>
                  </a:moveTo>
                  <a:lnTo>
                    <a:pt x="708340" y="751291"/>
                  </a:lnTo>
                  <a:lnTo>
                    <a:pt x="752754" y="753681"/>
                  </a:lnTo>
                  <a:lnTo>
                    <a:pt x="777951" y="759574"/>
                  </a:lnTo>
                  <a:lnTo>
                    <a:pt x="787479" y="759860"/>
                  </a:lnTo>
                  <a:lnTo>
                    <a:pt x="796074" y="756589"/>
                  </a:lnTo>
                  <a:lnTo>
                    <a:pt x="801783" y="751291"/>
                  </a:lnTo>
                  <a:close/>
                </a:path>
                <a:path w="807085" h="1007745">
                  <a:moveTo>
                    <a:pt x="557771" y="47967"/>
                  </a:moveTo>
                  <a:lnTo>
                    <a:pt x="503732" y="47967"/>
                  </a:lnTo>
                  <a:lnTo>
                    <a:pt x="514449" y="48093"/>
                  </a:lnTo>
                  <a:lnTo>
                    <a:pt x="525178" y="48469"/>
                  </a:lnTo>
                  <a:lnTo>
                    <a:pt x="535881" y="49093"/>
                  </a:lnTo>
                  <a:lnTo>
                    <a:pt x="546519" y="49961"/>
                  </a:lnTo>
                  <a:lnTo>
                    <a:pt x="555990" y="48941"/>
                  </a:lnTo>
                  <a:lnTo>
                    <a:pt x="557771" y="47967"/>
                  </a:lnTo>
                  <a:close/>
                </a:path>
              </a:pathLst>
            </a:custGeom>
            <a:solidFill>
              <a:schemeClr val="accent1"/>
            </a:solidFill>
          </p:spPr>
          <p:txBody>
            <a:bodyPr wrap="square" lIns="0" tIns="0" rIns="0" bIns="0" rtlCol="0"/>
            <a:lstStyle/>
            <a:p>
              <a:endParaRPr/>
            </a:p>
          </p:txBody>
        </p:sp>
      </p:gr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Die </a:t>
            </a:r>
            <a:r>
              <a:rPr lang="de-DE" spc="-20" dirty="0">
                <a:cs typeface="Arial"/>
              </a:rPr>
              <a:t>Verwendung </a:t>
            </a:r>
            <a:r>
              <a:rPr lang="de-DE" dirty="0">
                <a:cs typeface="Arial"/>
              </a:rPr>
              <a:t>von Schweizer </a:t>
            </a:r>
            <a:r>
              <a:rPr lang="de-DE" spc="-5" dirty="0">
                <a:cs typeface="Arial"/>
              </a:rPr>
              <a:t>Holz unterstützt  eine nachhaltige und umweltgerechte </a:t>
            </a:r>
            <a:r>
              <a:rPr lang="de-DE" dirty="0">
                <a:cs typeface="Arial"/>
              </a:rPr>
              <a:t>Pflege </a:t>
            </a:r>
            <a:r>
              <a:rPr lang="de-DE" spc="-5" dirty="0">
                <a:cs typeface="Arial"/>
              </a:rPr>
              <a:t>und  </a:t>
            </a:r>
            <a:r>
              <a:rPr lang="de-DE" dirty="0">
                <a:cs typeface="Arial"/>
              </a:rPr>
              <a:t>Bewirtschaftung </a:t>
            </a:r>
            <a:r>
              <a:rPr lang="de-DE" spc="-5" dirty="0">
                <a:cs typeface="Arial"/>
              </a:rPr>
              <a:t>unseres </a:t>
            </a:r>
            <a:r>
              <a:rPr lang="de-DE" spc="-20" dirty="0">
                <a:cs typeface="Arial"/>
              </a:rPr>
              <a:t>Waldes. </a:t>
            </a:r>
            <a:r>
              <a:rPr lang="de-DE" spc="-5" dirty="0">
                <a:cs typeface="Arial"/>
              </a:rPr>
              <a:t>Die </a:t>
            </a:r>
            <a:r>
              <a:rPr lang="de-DE" dirty="0">
                <a:cs typeface="Arial"/>
              </a:rPr>
              <a:t>Schweiz  verfügt </a:t>
            </a:r>
            <a:r>
              <a:rPr lang="de-DE" spc="-5" dirty="0">
                <a:cs typeface="Arial"/>
              </a:rPr>
              <a:t>über eines der </a:t>
            </a:r>
            <a:r>
              <a:rPr lang="de-DE" dirty="0">
                <a:cs typeface="Arial"/>
              </a:rPr>
              <a:t>strengsten </a:t>
            </a:r>
            <a:r>
              <a:rPr lang="de-DE" spc="-15" dirty="0">
                <a:cs typeface="Arial"/>
              </a:rPr>
              <a:t>Waldgesetze  </a:t>
            </a:r>
            <a:r>
              <a:rPr lang="de-DE" spc="-5" dirty="0">
                <a:cs typeface="Arial"/>
              </a:rPr>
              <a:t>und </a:t>
            </a:r>
            <a:r>
              <a:rPr lang="de-DE" dirty="0">
                <a:cs typeface="Arial"/>
              </a:rPr>
              <a:t>kennt keinen </a:t>
            </a:r>
            <a:r>
              <a:rPr lang="de-DE" spc="-5" dirty="0">
                <a:cs typeface="Arial"/>
              </a:rPr>
              <a:t>Raubbau am</a:t>
            </a:r>
            <a:r>
              <a:rPr lang="de-DE" spc="-20" dirty="0">
                <a:cs typeface="Arial"/>
              </a:rPr>
              <a:t> </a:t>
            </a:r>
            <a:r>
              <a:rPr lang="de-DE" spc="-25" dirty="0">
                <a:cs typeface="Arial"/>
              </a:rPr>
              <a:t>Wald.</a:t>
            </a:r>
            <a:endParaRPr lang="de-DE" dirty="0">
              <a:cs typeface="Arial"/>
            </a:endParaRPr>
          </a:p>
        </p:txBody>
      </p:sp>
    </p:spTree>
    <p:extLst>
      <p:ext uri="{BB962C8B-B14F-4D97-AF65-F5344CB8AC3E}">
        <p14:creationId xmlns:p14="http://schemas.microsoft.com/office/powerpoint/2010/main" val="576522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3425E554-FE31-4FAD-A492-905708192FC8}"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26</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energieeffizient</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dirty="0"/>
              <a:t>In </a:t>
            </a:r>
            <a:r>
              <a:rPr lang="de-DE" spc="-5" dirty="0"/>
              <a:t>Holz </a:t>
            </a:r>
            <a:r>
              <a:rPr lang="de-DE" dirty="0"/>
              <a:t>steckt </a:t>
            </a:r>
            <a:r>
              <a:rPr lang="de-DE" spc="-5" dirty="0"/>
              <a:t>wenig graue </a:t>
            </a:r>
            <a:r>
              <a:rPr lang="de-DE" dirty="0"/>
              <a:t>Energie </a:t>
            </a:r>
            <a:r>
              <a:rPr lang="de-DE" spc="-5" dirty="0"/>
              <a:t>aus </a:t>
            </a:r>
            <a:r>
              <a:rPr lang="de-DE" dirty="0"/>
              <a:t>Ernte </a:t>
            </a:r>
            <a:r>
              <a:rPr lang="de-DE" spc="-5" dirty="0"/>
              <a:t>und </a:t>
            </a:r>
            <a:r>
              <a:rPr lang="de-DE" spc="-15" dirty="0"/>
              <a:t>Verarbeitung. </a:t>
            </a:r>
            <a:r>
              <a:rPr lang="de-DE" dirty="0"/>
              <a:t>Schweizer </a:t>
            </a:r>
            <a:r>
              <a:rPr lang="de-DE" spc="-5" dirty="0"/>
              <a:t>Holz hat </a:t>
            </a:r>
            <a:r>
              <a:rPr lang="de-DE" dirty="0"/>
              <a:t>zusätzlich </a:t>
            </a:r>
            <a:r>
              <a:rPr lang="de-DE" spc="-5" dirty="0"/>
              <a:t>den </a:t>
            </a:r>
            <a:r>
              <a:rPr lang="de-DE" spc="-25" dirty="0"/>
              <a:t>Vorteil, </a:t>
            </a:r>
            <a:r>
              <a:rPr lang="de-DE" spc="-5" dirty="0"/>
              <a:t>dass </a:t>
            </a:r>
            <a:r>
              <a:rPr lang="de-DE" dirty="0"/>
              <a:t>keine </a:t>
            </a:r>
            <a:r>
              <a:rPr lang="de-DE" spc="-5" dirty="0"/>
              <a:t>langen </a:t>
            </a:r>
            <a:r>
              <a:rPr lang="de-DE" spc="-15" dirty="0"/>
              <a:t>Transportwege </a:t>
            </a:r>
            <a:r>
              <a:rPr lang="de-DE" spc="-5" dirty="0"/>
              <a:t>anfallen und darum auch weniger </a:t>
            </a:r>
            <a:r>
              <a:rPr lang="de-DE" spc="-25" dirty="0"/>
              <a:t>Verkehr </a:t>
            </a:r>
            <a:r>
              <a:rPr lang="de-DE" dirty="0"/>
              <a:t>verursacht</a:t>
            </a:r>
            <a:r>
              <a:rPr lang="de-DE" spc="-45" dirty="0"/>
              <a:t> </a:t>
            </a:r>
            <a:r>
              <a:rPr lang="de-DE" spc="-5" dirty="0"/>
              <a:t>wird.</a:t>
            </a:r>
          </a:p>
        </p:txBody>
      </p:sp>
      <p:sp>
        <p:nvSpPr>
          <p:cNvPr id="15" name="object 2">
            <a:extLst>
              <a:ext uri="{FF2B5EF4-FFF2-40B4-BE49-F238E27FC236}">
                <a16:creationId xmlns:a16="http://schemas.microsoft.com/office/drawing/2014/main" id="{19F7C261-658F-2C43-9040-A74D9019FE3D}"/>
              </a:ext>
            </a:extLst>
          </p:cNvPr>
          <p:cNvSpPr/>
          <p:nvPr/>
        </p:nvSpPr>
        <p:spPr>
          <a:xfrm>
            <a:off x="1944003" y="2298019"/>
            <a:ext cx="1315085" cy="1228090"/>
          </a:xfrm>
          <a:custGeom>
            <a:avLst/>
            <a:gdLst/>
            <a:ahLst/>
            <a:cxnLst/>
            <a:rect l="l" t="t" r="r" b="b"/>
            <a:pathLst>
              <a:path w="1315085" h="1228089">
                <a:moveTo>
                  <a:pt x="695844" y="184150"/>
                </a:moveTo>
                <a:lnTo>
                  <a:pt x="651294" y="196850"/>
                </a:lnTo>
                <a:lnTo>
                  <a:pt x="611011" y="224790"/>
                </a:lnTo>
                <a:lnTo>
                  <a:pt x="573773" y="256540"/>
                </a:lnTo>
                <a:lnTo>
                  <a:pt x="539880" y="292100"/>
                </a:lnTo>
                <a:lnTo>
                  <a:pt x="509634" y="330200"/>
                </a:lnTo>
                <a:lnTo>
                  <a:pt x="483336" y="372110"/>
                </a:lnTo>
                <a:lnTo>
                  <a:pt x="460730" y="417830"/>
                </a:lnTo>
                <a:lnTo>
                  <a:pt x="442946" y="464820"/>
                </a:lnTo>
                <a:lnTo>
                  <a:pt x="430100" y="513080"/>
                </a:lnTo>
                <a:lnTo>
                  <a:pt x="422307" y="563880"/>
                </a:lnTo>
                <a:lnTo>
                  <a:pt x="419684" y="614680"/>
                </a:lnTo>
                <a:lnTo>
                  <a:pt x="422055" y="662940"/>
                </a:lnTo>
                <a:lnTo>
                  <a:pt x="429066" y="709930"/>
                </a:lnTo>
                <a:lnTo>
                  <a:pt x="440565" y="756920"/>
                </a:lnTo>
                <a:lnTo>
                  <a:pt x="456398" y="801370"/>
                </a:lnTo>
                <a:lnTo>
                  <a:pt x="476413" y="844550"/>
                </a:lnTo>
                <a:lnTo>
                  <a:pt x="500457" y="885190"/>
                </a:lnTo>
                <a:lnTo>
                  <a:pt x="528378" y="923290"/>
                </a:lnTo>
                <a:lnTo>
                  <a:pt x="560022" y="958850"/>
                </a:lnTo>
                <a:lnTo>
                  <a:pt x="595236" y="990600"/>
                </a:lnTo>
                <a:lnTo>
                  <a:pt x="633869" y="1019810"/>
                </a:lnTo>
                <a:lnTo>
                  <a:pt x="633869" y="1074420"/>
                </a:lnTo>
                <a:lnTo>
                  <a:pt x="641809" y="1122680"/>
                </a:lnTo>
                <a:lnTo>
                  <a:pt x="663844" y="1164590"/>
                </a:lnTo>
                <a:lnTo>
                  <a:pt x="697295" y="1198880"/>
                </a:lnTo>
                <a:lnTo>
                  <a:pt x="739483" y="1220470"/>
                </a:lnTo>
                <a:lnTo>
                  <a:pt x="787730" y="1228090"/>
                </a:lnTo>
                <a:lnTo>
                  <a:pt x="802878" y="1228090"/>
                </a:lnTo>
                <a:lnTo>
                  <a:pt x="817892" y="1225550"/>
                </a:lnTo>
                <a:lnTo>
                  <a:pt x="869096" y="1212850"/>
                </a:lnTo>
                <a:lnTo>
                  <a:pt x="918874" y="1196340"/>
                </a:lnTo>
                <a:lnTo>
                  <a:pt x="935843" y="1188720"/>
                </a:lnTo>
                <a:lnTo>
                  <a:pt x="769083" y="1188720"/>
                </a:lnTo>
                <a:lnTo>
                  <a:pt x="731505" y="1174750"/>
                </a:lnTo>
                <a:lnTo>
                  <a:pt x="700759" y="1149350"/>
                </a:lnTo>
                <a:lnTo>
                  <a:pt x="679997" y="1115060"/>
                </a:lnTo>
                <a:lnTo>
                  <a:pt x="672376" y="1074420"/>
                </a:lnTo>
                <a:lnTo>
                  <a:pt x="672376" y="972820"/>
                </a:lnTo>
                <a:lnTo>
                  <a:pt x="633869" y="972820"/>
                </a:lnTo>
                <a:lnTo>
                  <a:pt x="594554" y="938530"/>
                </a:lnTo>
                <a:lnTo>
                  <a:pt x="559742" y="900430"/>
                </a:lnTo>
                <a:lnTo>
                  <a:pt x="529661" y="858520"/>
                </a:lnTo>
                <a:lnTo>
                  <a:pt x="504539" y="814070"/>
                </a:lnTo>
                <a:lnTo>
                  <a:pt x="484603" y="767080"/>
                </a:lnTo>
                <a:lnTo>
                  <a:pt x="470081" y="717550"/>
                </a:lnTo>
                <a:lnTo>
                  <a:pt x="461201" y="666750"/>
                </a:lnTo>
                <a:lnTo>
                  <a:pt x="458190" y="614680"/>
                </a:lnTo>
                <a:lnTo>
                  <a:pt x="460606" y="567690"/>
                </a:lnTo>
                <a:lnTo>
                  <a:pt x="467785" y="521970"/>
                </a:lnTo>
                <a:lnTo>
                  <a:pt x="479620" y="476250"/>
                </a:lnTo>
                <a:lnTo>
                  <a:pt x="496006" y="433070"/>
                </a:lnTo>
                <a:lnTo>
                  <a:pt x="516839" y="391160"/>
                </a:lnTo>
                <a:lnTo>
                  <a:pt x="547728" y="344170"/>
                </a:lnTo>
                <a:lnTo>
                  <a:pt x="584198" y="300990"/>
                </a:lnTo>
                <a:lnTo>
                  <a:pt x="625704" y="262890"/>
                </a:lnTo>
                <a:lnTo>
                  <a:pt x="671703" y="229870"/>
                </a:lnTo>
                <a:lnTo>
                  <a:pt x="695836" y="222250"/>
                </a:lnTo>
                <a:lnTo>
                  <a:pt x="777029" y="222250"/>
                </a:lnTo>
                <a:lnTo>
                  <a:pt x="740422" y="196850"/>
                </a:lnTo>
                <a:lnTo>
                  <a:pt x="718872" y="186690"/>
                </a:lnTo>
                <a:lnTo>
                  <a:pt x="695844" y="184150"/>
                </a:lnTo>
                <a:close/>
              </a:path>
              <a:path w="1315085" h="1228089">
                <a:moveTo>
                  <a:pt x="911545" y="39370"/>
                </a:moveTo>
                <a:lnTo>
                  <a:pt x="695833" y="39370"/>
                </a:lnTo>
                <a:lnTo>
                  <a:pt x="746991" y="40640"/>
                </a:lnTo>
                <a:lnTo>
                  <a:pt x="797264" y="48260"/>
                </a:lnTo>
                <a:lnTo>
                  <a:pt x="846429" y="58420"/>
                </a:lnTo>
                <a:lnTo>
                  <a:pt x="894265" y="73660"/>
                </a:lnTo>
                <a:lnTo>
                  <a:pt x="940551" y="92710"/>
                </a:lnTo>
                <a:lnTo>
                  <a:pt x="985067" y="116840"/>
                </a:lnTo>
                <a:lnTo>
                  <a:pt x="1027590" y="143510"/>
                </a:lnTo>
                <a:lnTo>
                  <a:pt x="1067900" y="173990"/>
                </a:lnTo>
                <a:lnTo>
                  <a:pt x="1105776" y="209550"/>
                </a:lnTo>
                <a:lnTo>
                  <a:pt x="1140519" y="247650"/>
                </a:lnTo>
                <a:lnTo>
                  <a:pt x="1171518" y="287020"/>
                </a:lnTo>
                <a:lnTo>
                  <a:pt x="1198682" y="330200"/>
                </a:lnTo>
                <a:lnTo>
                  <a:pt x="1221919" y="374650"/>
                </a:lnTo>
                <a:lnTo>
                  <a:pt x="1241137" y="420370"/>
                </a:lnTo>
                <a:lnTo>
                  <a:pt x="1256244" y="468630"/>
                </a:lnTo>
                <a:lnTo>
                  <a:pt x="1267148" y="518160"/>
                </a:lnTo>
                <a:lnTo>
                  <a:pt x="1273758" y="567690"/>
                </a:lnTo>
                <a:lnTo>
                  <a:pt x="1275814" y="614680"/>
                </a:lnTo>
                <a:lnTo>
                  <a:pt x="1275926" y="619760"/>
                </a:lnTo>
                <a:lnTo>
                  <a:pt x="1273780" y="669290"/>
                </a:lnTo>
                <a:lnTo>
                  <a:pt x="1267245" y="718820"/>
                </a:lnTo>
                <a:lnTo>
                  <a:pt x="1256478" y="768350"/>
                </a:lnTo>
                <a:lnTo>
                  <a:pt x="1241582" y="815340"/>
                </a:lnTo>
                <a:lnTo>
                  <a:pt x="1222658" y="862330"/>
                </a:lnTo>
                <a:lnTo>
                  <a:pt x="1199809" y="906780"/>
                </a:lnTo>
                <a:lnTo>
                  <a:pt x="1173138" y="948690"/>
                </a:lnTo>
                <a:lnTo>
                  <a:pt x="1142746" y="989330"/>
                </a:lnTo>
                <a:lnTo>
                  <a:pt x="1109434" y="1026160"/>
                </a:lnTo>
                <a:lnTo>
                  <a:pt x="1073260" y="1059180"/>
                </a:lnTo>
                <a:lnTo>
                  <a:pt x="1034476" y="1089660"/>
                </a:lnTo>
                <a:lnTo>
                  <a:pt x="993338" y="1117600"/>
                </a:lnTo>
                <a:lnTo>
                  <a:pt x="950100" y="1140460"/>
                </a:lnTo>
                <a:lnTo>
                  <a:pt x="905018" y="1160780"/>
                </a:lnTo>
                <a:lnTo>
                  <a:pt x="858345" y="1176020"/>
                </a:lnTo>
                <a:lnTo>
                  <a:pt x="810336" y="1187450"/>
                </a:lnTo>
                <a:lnTo>
                  <a:pt x="769083" y="1188720"/>
                </a:lnTo>
                <a:lnTo>
                  <a:pt x="935843" y="1188720"/>
                </a:lnTo>
                <a:lnTo>
                  <a:pt x="1013067" y="1150620"/>
                </a:lnTo>
                <a:lnTo>
                  <a:pt x="1056940" y="1121410"/>
                </a:lnTo>
                <a:lnTo>
                  <a:pt x="1098300" y="1088390"/>
                </a:lnTo>
                <a:lnTo>
                  <a:pt x="1136878" y="1052830"/>
                </a:lnTo>
                <a:lnTo>
                  <a:pt x="1172400" y="1013460"/>
                </a:lnTo>
                <a:lnTo>
                  <a:pt x="1201402" y="975360"/>
                </a:lnTo>
                <a:lnTo>
                  <a:pt x="1227279" y="935990"/>
                </a:lnTo>
                <a:lnTo>
                  <a:pt x="1249953" y="894080"/>
                </a:lnTo>
                <a:lnTo>
                  <a:pt x="1269349" y="850900"/>
                </a:lnTo>
                <a:lnTo>
                  <a:pt x="1285391" y="806450"/>
                </a:lnTo>
                <a:lnTo>
                  <a:pt x="1298000" y="760730"/>
                </a:lnTo>
                <a:lnTo>
                  <a:pt x="1307102" y="713740"/>
                </a:lnTo>
                <a:lnTo>
                  <a:pt x="1312619" y="666750"/>
                </a:lnTo>
                <a:lnTo>
                  <a:pt x="1314475" y="618490"/>
                </a:lnTo>
                <a:lnTo>
                  <a:pt x="1312553" y="570230"/>
                </a:lnTo>
                <a:lnTo>
                  <a:pt x="1306836" y="521970"/>
                </a:lnTo>
                <a:lnTo>
                  <a:pt x="1297394" y="473710"/>
                </a:lnTo>
                <a:lnTo>
                  <a:pt x="1284299" y="427990"/>
                </a:lnTo>
                <a:lnTo>
                  <a:pt x="1267623" y="382270"/>
                </a:lnTo>
                <a:lnTo>
                  <a:pt x="1247437" y="339090"/>
                </a:lnTo>
                <a:lnTo>
                  <a:pt x="1223811" y="297180"/>
                </a:lnTo>
                <a:lnTo>
                  <a:pt x="1196819" y="256540"/>
                </a:lnTo>
                <a:lnTo>
                  <a:pt x="1166530" y="218440"/>
                </a:lnTo>
                <a:lnTo>
                  <a:pt x="1133017" y="181610"/>
                </a:lnTo>
                <a:lnTo>
                  <a:pt x="1096787" y="148590"/>
                </a:lnTo>
                <a:lnTo>
                  <a:pt x="1058436" y="118110"/>
                </a:lnTo>
                <a:lnTo>
                  <a:pt x="1018135" y="91440"/>
                </a:lnTo>
                <a:lnTo>
                  <a:pt x="976056" y="67310"/>
                </a:lnTo>
                <a:lnTo>
                  <a:pt x="932370" y="46990"/>
                </a:lnTo>
                <a:lnTo>
                  <a:pt x="911545" y="39370"/>
                </a:lnTo>
                <a:close/>
              </a:path>
              <a:path w="1315085" h="1228089">
                <a:moveTo>
                  <a:pt x="876624" y="694690"/>
                </a:moveTo>
                <a:lnTo>
                  <a:pt x="826839" y="694690"/>
                </a:lnTo>
                <a:lnTo>
                  <a:pt x="834892" y="699770"/>
                </a:lnTo>
                <a:lnTo>
                  <a:pt x="840879" y="706120"/>
                </a:lnTo>
                <a:lnTo>
                  <a:pt x="843585" y="715010"/>
                </a:lnTo>
                <a:lnTo>
                  <a:pt x="842721" y="723900"/>
                </a:lnTo>
                <a:lnTo>
                  <a:pt x="838618" y="732790"/>
                </a:lnTo>
                <a:lnTo>
                  <a:pt x="831608" y="737870"/>
                </a:lnTo>
                <a:lnTo>
                  <a:pt x="723112" y="797560"/>
                </a:lnTo>
                <a:lnTo>
                  <a:pt x="719302" y="803910"/>
                </a:lnTo>
                <a:lnTo>
                  <a:pt x="719302" y="1074420"/>
                </a:lnTo>
                <a:lnTo>
                  <a:pt x="726185" y="1103630"/>
                </a:lnTo>
                <a:lnTo>
                  <a:pt x="744475" y="1127760"/>
                </a:lnTo>
                <a:lnTo>
                  <a:pt x="770635" y="1140460"/>
                </a:lnTo>
                <a:lnTo>
                  <a:pt x="801128" y="1141730"/>
                </a:lnTo>
                <a:lnTo>
                  <a:pt x="851444" y="1129030"/>
                </a:lnTo>
                <a:lnTo>
                  <a:pt x="900115" y="1111250"/>
                </a:lnTo>
                <a:lnTo>
                  <a:pt x="916590" y="1103630"/>
                </a:lnTo>
                <a:lnTo>
                  <a:pt x="780163" y="1103630"/>
                </a:lnTo>
                <a:lnTo>
                  <a:pt x="768746" y="1097280"/>
                </a:lnTo>
                <a:lnTo>
                  <a:pt x="760801" y="1087120"/>
                </a:lnTo>
                <a:lnTo>
                  <a:pt x="757821" y="1074420"/>
                </a:lnTo>
                <a:lnTo>
                  <a:pt x="757821" y="1021080"/>
                </a:lnTo>
                <a:lnTo>
                  <a:pt x="793441" y="993140"/>
                </a:lnTo>
                <a:lnTo>
                  <a:pt x="816351" y="972820"/>
                </a:lnTo>
                <a:lnTo>
                  <a:pt x="757821" y="972820"/>
                </a:lnTo>
                <a:lnTo>
                  <a:pt x="757821" y="822960"/>
                </a:lnTo>
                <a:lnTo>
                  <a:pt x="850150" y="772160"/>
                </a:lnTo>
                <a:lnTo>
                  <a:pt x="868589" y="755650"/>
                </a:lnTo>
                <a:lnTo>
                  <a:pt x="879408" y="735330"/>
                </a:lnTo>
                <a:lnTo>
                  <a:pt x="881726" y="711200"/>
                </a:lnTo>
                <a:lnTo>
                  <a:pt x="876624" y="694690"/>
                </a:lnTo>
                <a:close/>
              </a:path>
              <a:path w="1315085" h="1228089">
                <a:moveTo>
                  <a:pt x="895894" y="124460"/>
                </a:moveTo>
                <a:lnTo>
                  <a:pt x="695833" y="124460"/>
                </a:lnTo>
                <a:lnTo>
                  <a:pt x="744849" y="127000"/>
                </a:lnTo>
                <a:lnTo>
                  <a:pt x="792878" y="133350"/>
                </a:lnTo>
                <a:lnTo>
                  <a:pt x="839654" y="146050"/>
                </a:lnTo>
                <a:lnTo>
                  <a:pt x="884907" y="161290"/>
                </a:lnTo>
                <a:lnTo>
                  <a:pt x="928371" y="182880"/>
                </a:lnTo>
                <a:lnTo>
                  <a:pt x="969777" y="207010"/>
                </a:lnTo>
                <a:lnTo>
                  <a:pt x="1008859" y="236220"/>
                </a:lnTo>
                <a:lnTo>
                  <a:pt x="1045349" y="269240"/>
                </a:lnTo>
                <a:lnTo>
                  <a:pt x="1078472" y="306070"/>
                </a:lnTo>
                <a:lnTo>
                  <a:pt x="1107540" y="345440"/>
                </a:lnTo>
                <a:lnTo>
                  <a:pt x="1132440" y="386080"/>
                </a:lnTo>
                <a:lnTo>
                  <a:pt x="1153063" y="430530"/>
                </a:lnTo>
                <a:lnTo>
                  <a:pt x="1169296" y="474980"/>
                </a:lnTo>
                <a:lnTo>
                  <a:pt x="1181029" y="521970"/>
                </a:lnTo>
                <a:lnTo>
                  <a:pt x="1188150" y="570230"/>
                </a:lnTo>
                <a:lnTo>
                  <a:pt x="1190359" y="614680"/>
                </a:lnTo>
                <a:lnTo>
                  <a:pt x="1190486" y="619760"/>
                </a:lnTo>
                <a:lnTo>
                  <a:pt x="1188100" y="668020"/>
                </a:lnTo>
                <a:lnTo>
                  <a:pt x="1180843" y="716280"/>
                </a:lnTo>
                <a:lnTo>
                  <a:pt x="1168907" y="763270"/>
                </a:lnTo>
                <a:lnTo>
                  <a:pt x="1152420" y="808990"/>
                </a:lnTo>
                <a:lnTo>
                  <a:pt x="1131514" y="853440"/>
                </a:lnTo>
                <a:lnTo>
                  <a:pt x="1106317" y="895350"/>
                </a:lnTo>
                <a:lnTo>
                  <a:pt x="1076960" y="934720"/>
                </a:lnTo>
                <a:lnTo>
                  <a:pt x="1044279" y="970280"/>
                </a:lnTo>
                <a:lnTo>
                  <a:pt x="1008457" y="1002030"/>
                </a:lnTo>
                <a:lnTo>
                  <a:pt x="969817" y="1031240"/>
                </a:lnTo>
                <a:lnTo>
                  <a:pt x="928684" y="1055370"/>
                </a:lnTo>
                <a:lnTo>
                  <a:pt x="885381" y="1075690"/>
                </a:lnTo>
                <a:lnTo>
                  <a:pt x="840231" y="1092200"/>
                </a:lnTo>
                <a:lnTo>
                  <a:pt x="793559" y="1103630"/>
                </a:lnTo>
                <a:lnTo>
                  <a:pt x="916590" y="1103630"/>
                </a:lnTo>
                <a:lnTo>
                  <a:pt x="991130" y="1062990"/>
                </a:lnTo>
                <a:lnTo>
                  <a:pt x="1032776" y="1032510"/>
                </a:lnTo>
                <a:lnTo>
                  <a:pt x="1071383" y="998220"/>
                </a:lnTo>
                <a:lnTo>
                  <a:pt x="1106601" y="958850"/>
                </a:lnTo>
                <a:lnTo>
                  <a:pt x="1138248" y="916940"/>
                </a:lnTo>
                <a:lnTo>
                  <a:pt x="1165407" y="871220"/>
                </a:lnTo>
                <a:lnTo>
                  <a:pt x="1187940" y="824230"/>
                </a:lnTo>
                <a:lnTo>
                  <a:pt x="1205708" y="774700"/>
                </a:lnTo>
                <a:lnTo>
                  <a:pt x="1218572" y="723900"/>
                </a:lnTo>
                <a:lnTo>
                  <a:pt x="1226392" y="671830"/>
                </a:lnTo>
                <a:lnTo>
                  <a:pt x="1229029" y="618490"/>
                </a:lnTo>
                <a:lnTo>
                  <a:pt x="1226445" y="566420"/>
                </a:lnTo>
                <a:lnTo>
                  <a:pt x="1218773" y="514350"/>
                </a:lnTo>
                <a:lnTo>
                  <a:pt x="1206133" y="463550"/>
                </a:lnTo>
                <a:lnTo>
                  <a:pt x="1188643" y="415290"/>
                </a:lnTo>
                <a:lnTo>
                  <a:pt x="1166425" y="368300"/>
                </a:lnTo>
                <a:lnTo>
                  <a:pt x="1139597" y="323850"/>
                </a:lnTo>
                <a:lnTo>
                  <a:pt x="1108279" y="281940"/>
                </a:lnTo>
                <a:lnTo>
                  <a:pt x="1072591" y="242570"/>
                </a:lnTo>
                <a:lnTo>
                  <a:pt x="1033259" y="207010"/>
                </a:lnTo>
                <a:lnTo>
                  <a:pt x="991132" y="175260"/>
                </a:lnTo>
                <a:lnTo>
                  <a:pt x="946498" y="148590"/>
                </a:lnTo>
                <a:lnTo>
                  <a:pt x="899647" y="125730"/>
                </a:lnTo>
                <a:lnTo>
                  <a:pt x="895894" y="124460"/>
                </a:lnTo>
                <a:close/>
              </a:path>
              <a:path w="1315085" h="1228089">
                <a:moveTo>
                  <a:pt x="247346" y="209550"/>
                </a:moveTo>
                <a:lnTo>
                  <a:pt x="240010" y="209550"/>
                </a:lnTo>
                <a:lnTo>
                  <a:pt x="232885" y="210820"/>
                </a:lnTo>
                <a:lnTo>
                  <a:pt x="196972" y="252730"/>
                </a:lnTo>
                <a:lnTo>
                  <a:pt x="170238" y="292100"/>
                </a:lnTo>
                <a:lnTo>
                  <a:pt x="146719" y="334010"/>
                </a:lnTo>
                <a:lnTo>
                  <a:pt x="126490" y="377190"/>
                </a:lnTo>
                <a:lnTo>
                  <a:pt x="109624" y="421640"/>
                </a:lnTo>
                <a:lnTo>
                  <a:pt x="96197" y="467360"/>
                </a:lnTo>
                <a:lnTo>
                  <a:pt x="86283" y="513080"/>
                </a:lnTo>
                <a:lnTo>
                  <a:pt x="79956" y="561340"/>
                </a:lnTo>
                <a:lnTo>
                  <a:pt x="77292" y="608330"/>
                </a:lnTo>
                <a:lnTo>
                  <a:pt x="51428" y="636270"/>
                </a:lnTo>
                <a:lnTo>
                  <a:pt x="36085" y="669290"/>
                </a:lnTo>
                <a:lnTo>
                  <a:pt x="28570" y="701040"/>
                </a:lnTo>
                <a:lnTo>
                  <a:pt x="26187" y="726440"/>
                </a:lnTo>
                <a:lnTo>
                  <a:pt x="15580" y="734060"/>
                </a:lnTo>
                <a:lnTo>
                  <a:pt x="7302" y="742950"/>
                </a:lnTo>
                <a:lnTo>
                  <a:pt x="1920" y="754380"/>
                </a:lnTo>
                <a:lnTo>
                  <a:pt x="0" y="768350"/>
                </a:lnTo>
                <a:lnTo>
                  <a:pt x="0" y="805180"/>
                </a:lnTo>
                <a:lnTo>
                  <a:pt x="1926" y="819150"/>
                </a:lnTo>
                <a:lnTo>
                  <a:pt x="7327" y="830580"/>
                </a:lnTo>
                <a:lnTo>
                  <a:pt x="15634" y="839470"/>
                </a:lnTo>
                <a:lnTo>
                  <a:pt x="26276" y="847090"/>
                </a:lnTo>
                <a:lnTo>
                  <a:pt x="26276" y="927100"/>
                </a:lnTo>
                <a:lnTo>
                  <a:pt x="30336" y="947420"/>
                </a:lnTo>
                <a:lnTo>
                  <a:pt x="41402" y="963930"/>
                </a:lnTo>
                <a:lnTo>
                  <a:pt x="57801" y="975360"/>
                </a:lnTo>
                <a:lnTo>
                  <a:pt x="77863" y="979170"/>
                </a:lnTo>
                <a:lnTo>
                  <a:pt x="97911" y="975360"/>
                </a:lnTo>
                <a:lnTo>
                  <a:pt x="114303" y="963930"/>
                </a:lnTo>
                <a:lnTo>
                  <a:pt x="125366" y="947420"/>
                </a:lnTo>
                <a:lnTo>
                  <a:pt x="126888" y="939800"/>
                </a:lnTo>
                <a:lnTo>
                  <a:pt x="70650" y="939800"/>
                </a:lnTo>
                <a:lnTo>
                  <a:pt x="64770" y="934720"/>
                </a:lnTo>
                <a:lnTo>
                  <a:pt x="64770" y="850900"/>
                </a:lnTo>
                <a:lnTo>
                  <a:pt x="252044" y="850900"/>
                </a:lnTo>
                <a:lnTo>
                  <a:pt x="252044" y="847090"/>
                </a:lnTo>
                <a:lnTo>
                  <a:pt x="262686" y="839470"/>
                </a:lnTo>
                <a:lnTo>
                  <a:pt x="270992" y="830580"/>
                </a:lnTo>
                <a:lnTo>
                  <a:pt x="276393" y="819150"/>
                </a:lnTo>
                <a:lnTo>
                  <a:pt x="277269" y="812800"/>
                </a:lnTo>
                <a:lnTo>
                  <a:pt x="41656" y="812800"/>
                </a:lnTo>
                <a:lnTo>
                  <a:pt x="38519" y="808990"/>
                </a:lnTo>
                <a:lnTo>
                  <a:pt x="38519" y="764540"/>
                </a:lnTo>
                <a:lnTo>
                  <a:pt x="41656" y="760730"/>
                </a:lnTo>
                <a:lnTo>
                  <a:pt x="277272" y="760730"/>
                </a:lnTo>
                <a:lnTo>
                  <a:pt x="276400" y="754380"/>
                </a:lnTo>
                <a:lnTo>
                  <a:pt x="271014" y="742950"/>
                </a:lnTo>
                <a:lnTo>
                  <a:pt x="262729" y="734060"/>
                </a:lnTo>
                <a:lnTo>
                  <a:pt x="252107" y="726440"/>
                </a:lnTo>
                <a:lnTo>
                  <a:pt x="251753" y="722630"/>
                </a:lnTo>
                <a:lnTo>
                  <a:pt x="64985" y="722630"/>
                </a:lnTo>
                <a:lnTo>
                  <a:pt x="67375" y="702310"/>
                </a:lnTo>
                <a:lnTo>
                  <a:pt x="73317" y="679450"/>
                </a:lnTo>
                <a:lnTo>
                  <a:pt x="84345" y="656590"/>
                </a:lnTo>
                <a:lnTo>
                  <a:pt x="101993" y="638810"/>
                </a:lnTo>
                <a:lnTo>
                  <a:pt x="228173" y="638810"/>
                </a:lnTo>
                <a:lnTo>
                  <a:pt x="226999" y="636270"/>
                </a:lnTo>
                <a:lnTo>
                  <a:pt x="201256" y="608330"/>
                </a:lnTo>
                <a:lnTo>
                  <a:pt x="201869" y="599440"/>
                </a:lnTo>
                <a:lnTo>
                  <a:pt x="116014" y="599440"/>
                </a:lnTo>
                <a:lnTo>
                  <a:pt x="119744" y="551180"/>
                </a:lnTo>
                <a:lnTo>
                  <a:pt x="127594" y="501650"/>
                </a:lnTo>
                <a:lnTo>
                  <a:pt x="139471" y="454660"/>
                </a:lnTo>
                <a:lnTo>
                  <a:pt x="155282" y="407670"/>
                </a:lnTo>
                <a:lnTo>
                  <a:pt x="174935" y="363220"/>
                </a:lnTo>
                <a:lnTo>
                  <a:pt x="198335" y="320040"/>
                </a:lnTo>
                <a:lnTo>
                  <a:pt x="225390" y="279400"/>
                </a:lnTo>
                <a:lnTo>
                  <a:pt x="256006" y="241300"/>
                </a:lnTo>
                <a:lnTo>
                  <a:pt x="259750" y="233680"/>
                </a:lnTo>
                <a:lnTo>
                  <a:pt x="260624" y="227330"/>
                </a:lnTo>
                <a:lnTo>
                  <a:pt x="258690" y="219710"/>
                </a:lnTo>
                <a:lnTo>
                  <a:pt x="254012" y="213360"/>
                </a:lnTo>
                <a:lnTo>
                  <a:pt x="247346" y="209550"/>
                </a:lnTo>
                <a:close/>
              </a:path>
              <a:path w="1315085" h="1228089">
                <a:moveTo>
                  <a:pt x="187401" y="850900"/>
                </a:moveTo>
                <a:lnTo>
                  <a:pt x="148894" y="850900"/>
                </a:lnTo>
                <a:lnTo>
                  <a:pt x="148894" y="927100"/>
                </a:lnTo>
                <a:lnTo>
                  <a:pt x="152954" y="947420"/>
                </a:lnTo>
                <a:lnTo>
                  <a:pt x="164017" y="963930"/>
                </a:lnTo>
                <a:lnTo>
                  <a:pt x="180409" y="975360"/>
                </a:lnTo>
                <a:lnTo>
                  <a:pt x="200456" y="979170"/>
                </a:lnTo>
                <a:lnTo>
                  <a:pt x="220518" y="975360"/>
                </a:lnTo>
                <a:lnTo>
                  <a:pt x="236918" y="963930"/>
                </a:lnTo>
                <a:lnTo>
                  <a:pt x="247984" y="947420"/>
                </a:lnTo>
                <a:lnTo>
                  <a:pt x="249506" y="939800"/>
                </a:lnTo>
                <a:lnTo>
                  <a:pt x="193268" y="939800"/>
                </a:lnTo>
                <a:lnTo>
                  <a:pt x="187401" y="934720"/>
                </a:lnTo>
                <a:lnTo>
                  <a:pt x="187401" y="850900"/>
                </a:lnTo>
                <a:close/>
              </a:path>
              <a:path w="1315085" h="1228089">
                <a:moveTo>
                  <a:pt x="579933" y="656590"/>
                </a:moveTo>
                <a:lnTo>
                  <a:pt x="557826" y="657860"/>
                </a:lnTo>
                <a:lnTo>
                  <a:pt x="537384" y="665480"/>
                </a:lnTo>
                <a:lnTo>
                  <a:pt x="521131" y="680720"/>
                </a:lnTo>
                <a:lnTo>
                  <a:pt x="510758" y="706120"/>
                </a:lnTo>
                <a:lnTo>
                  <a:pt x="511257" y="731520"/>
                </a:lnTo>
                <a:lnTo>
                  <a:pt x="521796" y="754380"/>
                </a:lnTo>
                <a:lnTo>
                  <a:pt x="541540" y="772160"/>
                </a:lnTo>
                <a:lnTo>
                  <a:pt x="633869" y="822960"/>
                </a:lnTo>
                <a:lnTo>
                  <a:pt x="633869" y="972820"/>
                </a:lnTo>
                <a:lnTo>
                  <a:pt x="672376" y="972820"/>
                </a:lnTo>
                <a:lnTo>
                  <a:pt x="672376" y="803910"/>
                </a:lnTo>
                <a:lnTo>
                  <a:pt x="668464" y="797560"/>
                </a:lnTo>
                <a:lnTo>
                  <a:pt x="560057" y="737870"/>
                </a:lnTo>
                <a:lnTo>
                  <a:pt x="553081" y="732790"/>
                </a:lnTo>
                <a:lnTo>
                  <a:pt x="548987" y="723900"/>
                </a:lnTo>
                <a:lnTo>
                  <a:pt x="548111" y="715010"/>
                </a:lnTo>
                <a:lnTo>
                  <a:pt x="550786" y="706120"/>
                </a:lnTo>
                <a:lnTo>
                  <a:pt x="556784" y="699770"/>
                </a:lnTo>
                <a:lnTo>
                  <a:pt x="564835" y="694690"/>
                </a:lnTo>
                <a:lnTo>
                  <a:pt x="672376" y="694690"/>
                </a:lnTo>
                <a:lnTo>
                  <a:pt x="672376" y="680720"/>
                </a:lnTo>
                <a:lnTo>
                  <a:pt x="633869" y="680720"/>
                </a:lnTo>
                <a:lnTo>
                  <a:pt x="601179" y="662940"/>
                </a:lnTo>
                <a:lnTo>
                  <a:pt x="579933" y="656590"/>
                </a:lnTo>
                <a:close/>
              </a:path>
              <a:path w="1315085" h="1228089">
                <a:moveTo>
                  <a:pt x="864574" y="864870"/>
                </a:moveTo>
                <a:lnTo>
                  <a:pt x="857682" y="868680"/>
                </a:lnTo>
                <a:lnTo>
                  <a:pt x="852144" y="873760"/>
                </a:lnTo>
                <a:lnTo>
                  <a:pt x="831330" y="900430"/>
                </a:lnTo>
                <a:lnTo>
                  <a:pt x="808631" y="927100"/>
                </a:lnTo>
                <a:lnTo>
                  <a:pt x="784107" y="951230"/>
                </a:lnTo>
                <a:lnTo>
                  <a:pt x="757821" y="972820"/>
                </a:lnTo>
                <a:lnTo>
                  <a:pt x="816351" y="972820"/>
                </a:lnTo>
                <a:lnTo>
                  <a:pt x="856514" y="930910"/>
                </a:lnTo>
                <a:lnTo>
                  <a:pt x="883754" y="895350"/>
                </a:lnTo>
                <a:lnTo>
                  <a:pt x="886914" y="881380"/>
                </a:lnTo>
                <a:lnTo>
                  <a:pt x="884254" y="873760"/>
                </a:lnTo>
                <a:lnTo>
                  <a:pt x="878967" y="868680"/>
                </a:lnTo>
                <a:lnTo>
                  <a:pt x="871957" y="866140"/>
                </a:lnTo>
                <a:lnTo>
                  <a:pt x="864574" y="864870"/>
                </a:lnTo>
                <a:close/>
              </a:path>
              <a:path w="1315085" h="1228089">
                <a:moveTo>
                  <a:pt x="129425" y="850900"/>
                </a:moveTo>
                <a:lnTo>
                  <a:pt x="90906" y="850900"/>
                </a:lnTo>
                <a:lnTo>
                  <a:pt x="90906" y="934720"/>
                </a:lnTo>
                <a:lnTo>
                  <a:pt x="85051" y="939800"/>
                </a:lnTo>
                <a:lnTo>
                  <a:pt x="126888" y="939800"/>
                </a:lnTo>
                <a:lnTo>
                  <a:pt x="129425" y="927100"/>
                </a:lnTo>
                <a:lnTo>
                  <a:pt x="129425" y="850900"/>
                </a:lnTo>
                <a:close/>
              </a:path>
              <a:path w="1315085" h="1228089">
                <a:moveTo>
                  <a:pt x="252044" y="850900"/>
                </a:moveTo>
                <a:lnTo>
                  <a:pt x="213525" y="850900"/>
                </a:lnTo>
                <a:lnTo>
                  <a:pt x="213525" y="934720"/>
                </a:lnTo>
                <a:lnTo>
                  <a:pt x="207670" y="939800"/>
                </a:lnTo>
                <a:lnTo>
                  <a:pt x="249506" y="939800"/>
                </a:lnTo>
                <a:lnTo>
                  <a:pt x="252044" y="927100"/>
                </a:lnTo>
                <a:lnTo>
                  <a:pt x="252044" y="850900"/>
                </a:lnTo>
                <a:close/>
              </a:path>
              <a:path w="1315085" h="1228089">
                <a:moveTo>
                  <a:pt x="777029" y="222250"/>
                </a:moveTo>
                <a:lnTo>
                  <a:pt x="695836" y="222250"/>
                </a:lnTo>
                <a:lnTo>
                  <a:pt x="708246" y="223520"/>
                </a:lnTo>
                <a:lnTo>
                  <a:pt x="719988" y="229870"/>
                </a:lnTo>
                <a:lnTo>
                  <a:pt x="765973" y="262890"/>
                </a:lnTo>
                <a:lnTo>
                  <a:pt x="807475" y="300990"/>
                </a:lnTo>
                <a:lnTo>
                  <a:pt x="843943" y="344170"/>
                </a:lnTo>
                <a:lnTo>
                  <a:pt x="874826" y="391160"/>
                </a:lnTo>
                <a:lnTo>
                  <a:pt x="895659" y="433070"/>
                </a:lnTo>
                <a:lnTo>
                  <a:pt x="912045" y="476250"/>
                </a:lnTo>
                <a:lnTo>
                  <a:pt x="923880" y="521970"/>
                </a:lnTo>
                <a:lnTo>
                  <a:pt x="931059" y="567690"/>
                </a:lnTo>
                <a:lnTo>
                  <a:pt x="933475" y="614680"/>
                </a:lnTo>
                <a:lnTo>
                  <a:pt x="930671" y="665480"/>
                </a:lnTo>
                <a:lnTo>
                  <a:pt x="922281" y="715010"/>
                </a:lnTo>
                <a:lnTo>
                  <a:pt x="908341" y="763270"/>
                </a:lnTo>
                <a:lnTo>
                  <a:pt x="888885" y="810260"/>
                </a:lnTo>
                <a:lnTo>
                  <a:pt x="886999" y="817880"/>
                </a:lnTo>
                <a:lnTo>
                  <a:pt x="888061" y="825500"/>
                </a:lnTo>
                <a:lnTo>
                  <a:pt x="891784" y="831850"/>
                </a:lnTo>
                <a:lnTo>
                  <a:pt x="897877" y="836930"/>
                </a:lnTo>
                <a:lnTo>
                  <a:pt x="905294" y="838200"/>
                </a:lnTo>
                <a:lnTo>
                  <a:pt x="912596" y="836930"/>
                </a:lnTo>
                <a:lnTo>
                  <a:pt x="944696" y="775970"/>
                </a:lnTo>
                <a:lnTo>
                  <a:pt x="959832" y="723900"/>
                </a:lnTo>
                <a:lnTo>
                  <a:pt x="968946" y="669290"/>
                </a:lnTo>
                <a:lnTo>
                  <a:pt x="971994" y="614680"/>
                </a:lnTo>
                <a:lnTo>
                  <a:pt x="969372" y="563880"/>
                </a:lnTo>
                <a:lnTo>
                  <a:pt x="961582" y="513080"/>
                </a:lnTo>
                <a:lnTo>
                  <a:pt x="948737" y="464820"/>
                </a:lnTo>
                <a:lnTo>
                  <a:pt x="930952" y="417830"/>
                </a:lnTo>
                <a:lnTo>
                  <a:pt x="908342" y="372110"/>
                </a:lnTo>
                <a:lnTo>
                  <a:pt x="882040" y="330200"/>
                </a:lnTo>
                <a:lnTo>
                  <a:pt x="851798" y="292100"/>
                </a:lnTo>
                <a:lnTo>
                  <a:pt x="817915" y="256540"/>
                </a:lnTo>
                <a:lnTo>
                  <a:pt x="780690" y="224790"/>
                </a:lnTo>
                <a:lnTo>
                  <a:pt x="777029" y="222250"/>
                </a:lnTo>
                <a:close/>
              </a:path>
              <a:path w="1315085" h="1228089">
                <a:moveTo>
                  <a:pt x="277272" y="760730"/>
                </a:moveTo>
                <a:lnTo>
                  <a:pt x="236664" y="760730"/>
                </a:lnTo>
                <a:lnTo>
                  <a:pt x="239801" y="764540"/>
                </a:lnTo>
                <a:lnTo>
                  <a:pt x="239801" y="808990"/>
                </a:lnTo>
                <a:lnTo>
                  <a:pt x="236664" y="812800"/>
                </a:lnTo>
                <a:lnTo>
                  <a:pt x="277269" y="812800"/>
                </a:lnTo>
                <a:lnTo>
                  <a:pt x="278320" y="805180"/>
                </a:lnTo>
                <a:lnTo>
                  <a:pt x="278320" y="768350"/>
                </a:lnTo>
                <a:lnTo>
                  <a:pt x="277272" y="760730"/>
                </a:lnTo>
                <a:close/>
              </a:path>
              <a:path w="1315085" h="1228089">
                <a:moveTo>
                  <a:pt x="672376" y="694690"/>
                </a:moveTo>
                <a:lnTo>
                  <a:pt x="573824" y="694690"/>
                </a:lnTo>
                <a:lnTo>
                  <a:pt x="582637" y="697230"/>
                </a:lnTo>
                <a:lnTo>
                  <a:pt x="643864" y="730250"/>
                </a:lnTo>
                <a:lnTo>
                  <a:pt x="653618" y="732790"/>
                </a:lnTo>
                <a:lnTo>
                  <a:pt x="662830" y="730250"/>
                </a:lnTo>
                <a:lnTo>
                  <a:pt x="669687" y="723900"/>
                </a:lnTo>
                <a:lnTo>
                  <a:pt x="672376" y="713740"/>
                </a:lnTo>
                <a:lnTo>
                  <a:pt x="672376" y="694690"/>
                </a:lnTo>
                <a:close/>
              </a:path>
              <a:path w="1315085" h="1228089">
                <a:moveTo>
                  <a:pt x="876531" y="491490"/>
                </a:moveTo>
                <a:lnTo>
                  <a:pt x="818441" y="491490"/>
                </a:lnTo>
                <a:lnTo>
                  <a:pt x="827946" y="494030"/>
                </a:lnTo>
                <a:lnTo>
                  <a:pt x="836215" y="497840"/>
                </a:lnTo>
                <a:lnTo>
                  <a:pt x="841921" y="506730"/>
                </a:lnTo>
                <a:lnTo>
                  <a:pt x="843694" y="514350"/>
                </a:lnTo>
                <a:lnTo>
                  <a:pt x="842341" y="523240"/>
                </a:lnTo>
                <a:lnTo>
                  <a:pt x="838200" y="530860"/>
                </a:lnTo>
                <a:lnTo>
                  <a:pt x="831608" y="535940"/>
                </a:lnTo>
                <a:lnTo>
                  <a:pt x="723214" y="595630"/>
                </a:lnTo>
                <a:lnTo>
                  <a:pt x="719302" y="601980"/>
                </a:lnTo>
                <a:lnTo>
                  <a:pt x="719302" y="713740"/>
                </a:lnTo>
                <a:lnTo>
                  <a:pt x="721989" y="723900"/>
                </a:lnTo>
                <a:lnTo>
                  <a:pt x="728841" y="730250"/>
                </a:lnTo>
                <a:lnTo>
                  <a:pt x="738049" y="732790"/>
                </a:lnTo>
                <a:lnTo>
                  <a:pt x="747801" y="730250"/>
                </a:lnTo>
                <a:lnTo>
                  <a:pt x="809028" y="697230"/>
                </a:lnTo>
                <a:lnTo>
                  <a:pt x="817844" y="694690"/>
                </a:lnTo>
                <a:lnTo>
                  <a:pt x="876624" y="694690"/>
                </a:lnTo>
                <a:lnTo>
                  <a:pt x="874661" y="688340"/>
                </a:lnTo>
                <a:lnTo>
                  <a:pt x="868344" y="680720"/>
                </a:lnTo>
                <a:lnTo>
                  <a:pt x="757821" y="680720"/>
                </a:lnTo>
                <a:lnTo>
                  <a:pt x="757821" y="619760"/>
                </a:lnTo>
                <a:lnTo>
                  <a:pt x="850150" y="570230"/>
                </a:lnTo>
                <a:lnTo>
                  <a:pt x="868627" y="553720"/>
                </a:lnTo>
                <a:lnTo>
                  <a:pt x="879460" y="532130"/>
                </a:lnTo>
                <a:lnTo>
                  <a:pt x="881767" y="509270"/>
                </a:lnTo>
                <a:lnTo>
                  <a:pt x="876531" y="491490"/>
                </a:lnTo>
                <a:close/>
              </a:path>
              <a:path w="1315085" h="1228089">
                <a:moveTo>
                  <a:pt x="228173" y="638810"/>
                </a:moveTo>
                <a:lnTo>
                  <a:pt x="176326" y="638810"/>
                </a:lnTo>
                <a:lnTo>
                  <a:pt x="193969" y="656590"/>
                </a:lnTo>
                <a:lnTo>
                  <a:pt x="204998" y="679450"/>
                </a:lnTo>
                <a:lnTo>
                  <a:pt x="210943" y="702310"/>
                </a:lnTo>
                <a:lnTo>
                  <a:pt x="213334" y="722630"/>
                </a:lnTo>
                <a:lnTo>
                  <a:pt x="251753" y="722630"/>
                </a:lnTo>
                <a:lnTo>
                  <a:pt x="249746" y="701040"/>
                </a:lnTo>
                <a:lnTo>
                  <a:pt x="242269" y="669290"/>
                </a:lnTo>
                <a:lnTo>
                  <a:pt x="228173" y="638810"/>
                </a:lnTo>
                <a:close/>
              </a:path>
              <a:path w="1315085" h="1228089">
                <a:moveTo>
                  <a:pt x="577912" y="453390"/>
                </a:moveTo>
                <a:lnTo>
                  <a:pt x="554151" y="455930"/>
                </a:lnTo>
                <a:lnTo>
                  <a:pt x="532867" y="467360"/>
                </a:lnTo>
                <a:lnTo>
                  <a:pt x="517029" y="485140"/>
                </a:lnTo>
                <a:lnTo>
                  <a:pt x="509847" y="509270"/>
                </a:lnTo>
                <a:lnTo>
                  <a:pt x="512102" y="532130"/>
                </a:lnTo>
                <a:lnTo>
                  <a:pt x="522948" y="553720"/>
                </a:lnTo>
                <a:lnTo>
                  <a:pt x="541540" y="570230"/>
                </a:lnTo>
                <a:lnTo>
                  <a:pt x="633869" y="619760"/>
                </a:lnTo>
                <a:lnTo>
                  <a:pt x="633869" y="680720"/>
                </a:lnTo>
                <a:lnTo>
                  <a:pt x="672376" y="680720"/>
                </a:lnTo>
                <a:lnTo>
                  <a:pt x="672376" y="601980"/>
                </a:lnTo>
                <a:lnTo>
                  <a:pt x="668489" y="595630"/>
                </a:lnTo>
                <a:lnTo>
                  <a:pt x="560057" y="535940"/>
                </a:lnTo>
                <a:lnTo>
                  <a:pt x="552954" y="529590"/>
                </a:lnTo>
                <a:lnTo>
                  <a:pt x="548840" y="521970"/>
                </a:lnTo>
                <a:lnTo>
                  <a:pt x="548016" y="513080"/>
                </a:lnTo>
                <a:lnTo>
                  <a:pt x="550786" y="504190"/>
                </a:lnTo>
                <a:lnTo>
                  <a:pt x="556784" y="496570"/>
                </a:lnTo>
                <a:lnTo>
                  <a:pt x="564835" y="492760"/>
                </a:lnTo>
                <a:lnTo>
                  <a:pt x="573824" y="491490"/>
                </a:lnTo>
                <a:lnTo>
                  <a:pt x="672376" y="491490"/>
                </a:lnTo>
                <a:lnTo>
                  <a:pt x="672376" y="478790"/>
                </a:lnTo>
                <a:lnTo>
                  <a:pt x="633869" y="478790"/>
                </a:lnTo>
                <a:lnTo>
                  <a:pt x="601179" y="461010"/>
                </a:lnTo>
                <a:lnTo>
                  <a:pt x="577912" y="453390"/>
                </a:lnTo>
                <a:close/>
              </a:path>
              <a:path w="1315085" h="1228089">
                <a:moveTo>
                  <a:pt x="813873" y="656590"/>
                </a:moveTo>
                <a:lnTo>
                  <a:pt x="790486" y="662940"/>
                </a:lnTo>
                <a:lnTo>
                  <a:pt x="757821" y="680720"/>
                </a:lnTo>
                <a:lnTo>
                  <a:pt x="868344" y="680720"/>
                </a:lnTo>
                <a:lnTo>
                  <a:pt x="858867" y="669290"/>
                </a:lnTo>
                <a:lnTo>
                  <a:pt x="837636" y="657860"/>
                </a:lnTo>
                <a:lnTo>
                  <a:pt x="813873" y="656590"/>
                </a:lnTo>
                <a:close/>
              </a:path>
              <a:path w="1315085" h="1228089">
                <a:moveTo>
                  <a:pt x="695833" y="86360"/>
                </a:moveTo>
                <a:lnTo>
                  <a:pt x="648418" y="87630"/>
                </a:lnTo>
                <a:lnTo>
                  <a:pt x="602152" y="93980"/>
                </a:lnTo>
                <a:lnTo>
                  <a:pt x="557212" y="104140"/>
                </a:lnTo>
                <a:lnTo>
                  <a:pt x="513775" y="118110"/>
                </a:lnTo>
                <a:lnTo>
                  <a:pt x="472020" y="134620"/>
                </a:lnTo>
                <a:lnTo>
                  <a:pt x="432124" y="156210"/>
                </a:lnTo>
                <a:lnTo>
                  <a:pt x="394263" y="179070"/>
                </a:lnTo>
                <a:lnTo>
                  <a:pt x="358616" y="205740"/>
                </a:lnTo>
                <a:lnTo>
                  <a:pt x="325361" y="236220"/>
                </a:lnTo>
                <a:lnTo>
                  <a:pt x="294674" y="267970"/>
                </a:lnTo>
                <a:lnTo>
                  <a:pt x="266733" y="303530"/>
                </a:lnTo>
                <a:lnTo>
                  <a:pt x="241716" y="340360"/>
                </a:lnTo>
                <a:lnTo>
                  <a:pt x="219801" y="378460"/>
                </a:lnTo>
                <a:lnTo>
                  <a:pt x="201164" y="420370"/>
                </a:lnTo>
                <a:lnTo>
                  <a:pt x="185983" y="462280"/>
                </a:lnTo>
                <a:lnTo>
                  <a:pt x="174436" y="506730"/>
                </a:lnTo>
                <a:lnTo>
                  <a:pt x="166700" y="552450"/>
                </a:lnTo>
                <a:lnTo>
                  <a:pt x="162953" y="599440"/>
                </a:lnTo>
                <a:lnTo>
                  <a:pt x="201869" y="599440"/>
                </a:lnTo>
                <a:lnTo>
                  <a:pt x="204409" y="562610"/>
                </a:lnTo>
                <a:lnTo>
                  <a:pt x="211810" y="516890"/>
                </a:lnTo>
                <a:lnTo>
                  <a:pt x="223258" y="472440"/>
                </a:lnTo>
                <a:lnTo>
                  <a:pt x="238552" y="430530"/>
                </a:lnTo>
                <a:lnTo>
                  <a:pt x="257491" y="389890"/>
                </a:lnTo>
                <a:lnTo>
                  <a:pt x="279873" y="351790"/>
                </a:lnTo>
                <a:lnTo>
                  <a:pt x="305498" y="314960"/>
                </a:lnTo>
                <a:lnTo>
                  <a:pt x="334164" y="281940"/>
                </a:lnTo>
                <a:lnTo>
                  <a:pt x="365671" y="251460"/>
                </a:lnTo>
                <a:lnTo>
                  <a:pt x="399816" y="223520"/>
                </a:lnTo>
                <a:lnTo>
                  <a:pt x="436400" y="198120"/>
                </a:lnTo>
                <a:lnTo>
                  <a:pt x="475220" y="176530"/>
                </a:lnTo>
                <a:lnTo>
                  <a:pt x="516076" y="158750"/>
                </a:lnTo>
                <a:lnTo>
                  <a:pt x="558766" y="143510"/>
                </a:lnTo>
                <a:lnTo>
                  <a:pt x="603090" y="133350"/>
                </a:lnTo>
                <a:lnTo>
                  <a:pt x="648846" y="127000"/>
                </a:lnTo>
                <a:lnTo>
                  <a:pt x="695833" y="124460"/>
                </a:lnTo>
                <a:lnTo>
                  <a:pt x="895894" y="124460"/>
                </a:lnTo>
                <a:lnTo>
                  <a:pt x="850866" y="109220"/>
                </a:lnTo>
                <a:lnTo>
                  <a:pt x="800444" y="96520"/>
                </a:lnTo>
                <a:lnTo>
                  <a:pt x="748670" y="88900"/>
                </a:lnTo>
                <a:lnTo>
                  <a:pt x="695833" y="86360"/>
                </a:lnTo>
                <a:close/>
              </a:path>
              <a:path w="1315085" h="1228089">
                <a:moveTo>
                  <a:pt x="672376" y="491490"/>
                </a:moveTo>
                <a:lnTo>
                  <a:pt x="573824" y="491490"/>
                </a:lnTo>
                <a:lnTo>
                  <a:pt x="582637" y="495300"/>
                </a:lnTo>
                <a:lnTo>
                  <a:pt x="643864" y="528320"/>
                </a:lnTo>
                <a:lnTo>
                  <a:pt x="653505" y="530860"/>
                </a:lnTo>
                <a:lnTo>
                  <a:pt x="662730" y="528320"/>
                </a:lnTo>
                <a:lnTo>
                  <a:pt x="669649" y="520700"/>
                </a:lnTo>
                <a:lnTo>
                  <a:pt x="672376" y="511810"/>
                </a:lnTo>
                <a:lnTo>
                  <a:pt x="672376" y="491490"/>
                </a:lnTo>
                <a:close/>
              </a:path>
              <a:path w="1315085" h="1228089">
                <a:moveTo>
                  <a:pt x="753139" y="386080"/>
                </a:moveTo>
                <a:lnTo>
                  <a:pt x="695833" y="386080"/>
                </a:lnTo>
                <a:lnTo>
                  <a:pt x="704766" y="387350"/>
                </a:lnTo>
                <a:lnTo>
                  <a:pt x="712249" y="392430"/>
                </a:lnTo>
                <a:lnTo>
                  <a:pt x="717391" y="400050"/>
                </a:lnTo>
                <a:lnTo>
                  <a:pt x="719302" y="408940"/>
                </a:lnTo>
                <a:lnTo>
                  <a:pt x="719302" y="511810"/>
                </a:lnTo>
                <a:lnTo>
                  <a:pt x="721989" y="520700"/>
                </a:lnTo>
                <a:lnTo>
                  <a:pt x="728841" y="528320"/>
                </a:lnTo>
                <a:lnTo>
                  <a:pt x="738049" y="530860"/>
                </a:lnTo>
                <a:lnTo>
                  <a:pt x="747801" y="528320"/>
                </a:lnTo>
                <a:lnTo>
                  <a:pt x="809028" y="495300"/>
                </a:lnTo>
                <a:lnTo>
                  <a:pt x="818441" y="491490"/>
                </a:lnTo>
                <a:lnTo>
                  <a:pt x="876531" y="491490"/>
                </a:lnTo>
                <a:lnTo>
                  <a:pt x="874661" y="485140"/>
                </a:lnTo>
                <a:lnTo>
                  <a:pt x="868987" y="478790"/>
                </a:lnTo>
                <a:lnTo>
                  <a:pt x="757821" y="478790"/>
                </a:lnTo>
                <a:lnTo>
                  <a:pt x="757821" y="408940"/>
                </a:lnTo>
                <a:lnTo>
                  <a:pt x="753139" y="386080"/>
                </a:lnTo>
                <a:close/>
              </a:path>
              <a:path w="1315085" h="1228089">
                <a:moveTo>
                  <a:pt x="695833" y="346710"/>
                </a:moveTo>
                <a:lnTo>
                  <a:pt x="672001" y="351790"/>
                </a:lnTo>
                <a:lnTo>
                  <a:pt x="652273" y="365760"/>
                </a:lnTo>
                <a:lnTo>
                  <a:pt x="638834" y="384810"/>
                </a:lnTo>
                <a:lnTo>
                  <a:pt x="633869" y="408940"/>
                </a:lnTo>
                <a:lnTo>
                  <a:pt x="633869" y="478790"/>
                </a:lnTo>
                <a:lnTo>
                  <a:pt x="672376" y="478790"/>
                </a:lnTo>
                <a:lnTo>
                  <a:pt x="672376" y="408940"/>
                </a:lnTo>
                <a:lnTo>
                  <a:pt x="674246" y="400050"/>
                </a:lnTo>
                <a:lnTo>
                  <a:pt x="679318" y="392430"/>
                </a:lnTo>
                <a:lnTo>
                  <a:pt x="686783" y="387350"/>
                </a:lnTo>
                <a:lnTo>
                  <a:pt x="695833" y="386080"/>
                </a:lnTo>
                <a:lnTo>
                  <a:pt x="753139" y="386080"/>
                </a:lnTo>
                <a:lnTo>
                  <a:pt x="752879" y="384810"/>
                </a:lnTo>
                <a:lnTo>
                  <a:pt x="739476" y="365760"/>
                </a:lnTo>
                <a:lnTo>
                  <a:pt x="719749" y="351790"/>
                </a:lnTo>
                <a:lnTo>
                  <a:pt x="695833" y="346710"/>
                </a:lnTo>
                <a:close/>
              </a:path>
              <a:path w="1315085" h="1228089">
                <a:moveTo>
                  <a:pt x="813961" y="453390"/>
                </a:moveTo>
                <a:lnTo>
                  <a:pt x="790486" y="461010"/>
                </a:lnTo>
                <a:lnTo>
                  <a:pt x="757821" y="478790"/>
                </a:lnTo>
                <a:lnTo>
                  <a:pt x="868987" y="478790"/>
                </a:lnTo>
                <a:lnTo>
                  <a:pt x="858773" y="467360"/>
                </a:lnTo>
                <a:lnTo>
                  <a:pt x="837631" y="455930"/>
                </a:lnTo>
                <a:lnTo>
                  <a:pt x="813961" y="453390"/>
                </a:lnTo>
                <a:close/>
              </a:path>
              <a:path w="1315085" h="1228089">
                <a:moveTo>
                  <a:pt x="695833" y="0"/>
                </a:moveTo>
                <a:lnTo>
                  <a:pt x="644705" y="2540"/>
                </a:lnTo>
                <a:lnTo>
                  <a:pt x="594290" y="8890"/>
                </a:lnTo>
                <a:lnTo>
                  <a:pt x="544813" y="19050"/>
                </a:lnTo>
                <a:lnTo>
                  <a:pt x="496496" y="33020"/>
                </a:lnTo>
                <a:lnTo>
                  <a:pt x="449564" y="50800"/>
                </a:lnTo>
                <a:lnTo>
                  <a:pt x="404241" y="73660"/>
                </a:lnTo>
                <a:lnTo>
                  <a:pt x="360750" y="99060"/>
                </a:lnTo>
                <a:lnTo>
                  <a:pt x="319315" y="128270"/>
                </a:lnTo>
                <a:lnTo>
                  <a:pt x="280162" y="161290"/>
                </a:lnTo>
                <a:lnTo>
                  <a:pt x="273888" y="173990"/>
                </a:lnTo>
                <a:lnTo>
                  <a:pt x="274957" y="181610"/>
                </a:lnTo>
                <a:lnTo>
                  <a:pt x="278892" y="187960"/>
                </a:lnTo>
                <a:lnTo>
                  <a:pt x="285049" y="193040"/>
                </a:lnTo>
                <a:lnTo>
                  <a:pt x="292215" y="194310"/>
                </a:lnTo>
                <a:lnTo>
                  <a:pt x="299517" y="193040"/>
                </a:lnTo>
                <a:lnTo>
                  <a:pt x="306082" y="189230"/>
                </a:lnTo>
                <a:lnTo>
                  <a:pt x="342786" y="158750"/>
                </a:lnTo>
                <a:lnTo>
                  <a:pt x="381629" y="130810"/>
                </a:lnTo>
                <a:lnTo>
                  <a:pt x="422402" y="106680"/>
                </a:lnTo>
                <a:lnTo>
                  <a:pt x="464896" y="86360"/>
                </a:lnTo>
                <a:lnTo>
                  <a:pt x="508900" y="69850"/>
                </a:lnTo>
                <a:lnTo>
                  <a:pt x="554205" y="55880"/>
                </a:lnTo>
                <a:lnTo>
                  <a:pt x="600602" y="46990"/>
                </a:lnTo>
                <a:lnTo>
                  <a:pt x="647881" y="40640"/>
                </a:lnTo>
                <a:lnTo>
                  <a:pt x="695833" y="39370"/>
                </a:lnTo>
                <a:lnTo>
                  <a:pt x="911545" y="39370"/>
                </a:lnTo>
                <a:lnTo>
                  <a:pt x="887249" y="30480"/>
                </a:lnTo>
                <a:lnTo>
                  <a:pt x="840863" y="17780"/>
                </a:lnTo>
                <a:lnTo>
                  <a:pt x="793384" y="7620"/>
                </a:lnTo>
                <a:lnTo>
                  <a:pt x="744983" y="2540"/>
                </a:lnTo>
                <a:lnTo>
                  <a:pt x="69583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3769657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D97A9E34-5182-4A83-B8FC-CE2A59337C2A}"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27</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wirtschaftlich</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Das </a:t>
            </a:r>
            <a:r>
              <a:rPr lang="de-DE" dirty="0">
                <a:cs typeface="Arial"/>
              </a:rPr>
              <a:t>Bauen </a:t>
            </a:r>
            <a:r>
              <a:rPr lang="de-DE" spc="-5" dirty="0">
                <a:cs typeface="Arial"/>
              </a:rPr>
              <a:t>mit Holz optimiert </a:t>
            </a:r>
            <a:r>
              <a:rPr lang="de-DE" dirty="0">
                <a:cs typeface="Arial"/>
              </a:rPr>
              <a:t>Abläufe </a:t>
            </a:r>
            <a:r>
              <a:rPr lang="de-DE" spc="-5" dirty="0">
                <a:cs typeface="Arial"/>
              </a:rPr>
              <a:t>und </a:t>
            </a:r>
            <a:r>
              <a:rPr lang="de-DE" dirty="0">
                <a:cs typeface="Arial"/>
              </a:rPr>
              <a:t>steigert </a:t>
            </a:r>
            <a:r>
              <a:rPr lang="de-DE" spc="-5" dirty="0">
                <a:cs typeface="Arial"/>
              </a:rPr>
              <a:t>die </a:t>
            </a:r>
            <a:r>
              <a:rPr lang="de-DE" dirty="0">
                <a:cs typeface="Arial"/>
              </a:rPr>
              <a:t>Effizienz. </a:t>
            </a:r>
            <a:r>
              <a:rPr lang="de-DE" spc="-15" dirty="0">
                <a:cs typeface="Arial"/>
              </a:rPr>
              <a:t>Weil </a:t>
            </a:r>
            <a:r>
              <a:rPr lang="de-DE" spc="-5" dirty="0">
                <a:cs typeface="Arial"/>
              </a:rPr>
              <a:t>weite </a:t>
            </a:r>
            <a:r>
              <a:rPr lang="de-DE" spc="-60" dirty="0">
                <a:cs typeface="Arial"/>
              </a:rPr>
              <a:t>Teile </a:t>
            </a:r>
            <a:r>
              <a:rPr lang="de-DE" spc="-5" dirty="0">
                <a:cs typeface="Arial"/>
              </a:rPr>
              <a:t>des </a:t>
            </a:r>
            <a:r>
              <a:rPr lang="de-DE" dirty="0">
                <a:cs typeface="Arial"/>
              </a:rPr>
              <a:t>Bauprozesses </a:t>
            </a:r>
            <a:r>
              <a:rPr lang="de-DE" spc="-5" dirty="0">
                <a:cs typeface="Arial"/>
              </a:rPr>
              <a:t>in ein industrielles und geschütztes Umfeld </a:t>
            </a:r>
            <a:r>
              <a:rPr lang="de-DE" dirty="0">
                <a:cs typeface="Arial"/>
              </a:rPr>
              <a:t>verlagert </a:t>
            </a:r>
            <a:r>
              <a:rPr lang="de-DE" spc="-5" dirty="0">
                <a:cs typeface="Arial"/>
              </a:rPr>
              <a:t>werden, lässt </a:t>
            </a:r>
          </a:p>
          <a:p>
            <a:pPr marR="5080"/>
            <a:r>
              <a:rPr lang="de-DE" dirty="0">
                <a:cs typeface="Arial"/>
              </a:rPr>
              <a:t>sich viel Zeit – </a:t>
            </a:r>
            <a:r>
              <a:rPr lang="de-DE" spc="-5" dirty="0">
                <a:cs typeface="Arial"/>
              </a:rPr>
              <a:t>und </a:t>
            </a:r>
            <a:r>
              <a:rPr lang="de-DE" dirty="0">
                <a:cs typeface="Arial"/>
              </a:rPr>
              <a:t>somit </a:t>
            </a:r>
            <a:r>
              <a:rPr lang="de-DE" spc="-5" dirty="0">
                <a:cs typeface="Arial"/>
              </a:rPr>
              <a:t>auch</a:t>
            </a:r>
            <a:r>
              <a:rPr lang="de-DE" spc="-80" dirty="0">
                <a:cs typeface="Arial"/>
              </a:rPr>
              <a:t> </a:t>
            </a:r>
            <a:r>
              <a:rPr lang="de-DE" dirty="0">
                <a:cs typeface="Arial"/>
              </a:rPr>
              <a:t>Geld –</a:t>
            </a:r>
            <a:r>
              <a:rPr lang="de-DE" spc="-10" dirty="0">
                <a:cs typeface="Arial"/>
              </a:rPr>
              <a:t> </a:t>
            </a:r>
            <a:r>
              <a:rPr lang="de-DE" dirty="0">
                <a:cs typeface="Arial"/>
              </a:rPr>
              <a:t>sparen.</a:t>
            </a:r>
            <a:endParaRPr lang="de-DE">
              <a:cs typeface="Arial"/>
            </a:endParaRPr>
          </a:p>
        </p:txBody>
      </p:sp>
      <p:grpSp>
        <p:nvGrpSpPr>
          <p:cNvPr id="6" name="Gruppieren 5">
            <a:extLst>
              <a:ext uri="{FF2B5EF4-FFF2-40B4-BE49-F238E27FC236}">
                <a16:creationId xmlns:a16="http://schemas.microsoft.com/office/drawing/2014/main" id="{C37FD33E-BCB9-3A43-9615-5940420859C5}"/>
              </a:ext>
            </a:extLst>
          </p:cNvPr>
          <p:cNvGrpSpPr/>
          <p:nvPr/>
        </p:nvGrpSpPr>
        <p:grpSpPr>
          <a:xfrm>
            <a:off x="1944014" y="2297861"/>
            <a:ext cx="1249680" cy="1228237"/>
            <a:chOff x="1944014" y="2297861"/>
            <a:chExt cx="1249680" cy="1228237"/>
          </a:xfrm>
        </p:grpSpPr>
        <p:sp>
          <p:nvSpPr>
            <p:cNvPr id="8" name="object 2">
              <a:extLst>
                <a:ext uri="{FF2B5EF4-FFF2-40B4-BE49-F238E27FC236}">
                  <a16:creationId xmlns:a16="http://schemas.microsoft.com/office/drawing/2014/main" id="{B1C55F1D-42FD-5F48-BD18-19A30BC7DC30}"/>
                </a:ext>
              </a:extLst>
            </p:cNvPr>
            <p:cNvSpPr/>
            <p:nvPr/>
          </p:nvSpPr>
          <p:spPr>
            <a:xfrm>
              <a:off x="2901619" y="2672575"/>
              <a:ext cx="146050" cy="354330"/>
            </a:xfrm>
            <a:custGeom>
              <a:avLst/>
              <a:gdLst/>
              <a:ahLst/>
              <a:cxnLst/>
              <a:rect l="l" t="t" r="r" b="b"/>
              <a:pathLst>
                <a:path w="146050" h="354330">
                  <a:moveTo>
                    <a:pt x="115951" y="0"/>
                  </a:moveTo>
                  <a:lnTo>
                    <a:pt x="29781" y="0"/>
                  </a:lnTo>
                  <a:lnTo>
                    <a:pt x="18211" y="2346"/>
                  </a:lnTo>
                  <a:lnTo>
                    <a:pt x="8742" y="8739"/>
                  </a:lnTo>
                  <a:lnTo>
                    <a:pt x="2347" y="18211"/>
                  </a:lnTo>
                  <a:lnTo>
                    <a:pt x="0" y="29794"/>
                  </a:lnTo>
                  <a:lnTo>
                    <a:pt x="2" y="324129"/>
                  </a:lnTo>
                  <a:lnTo>
                    <a:pt x="2351" y="335703"/>
                  </a:lnTo>
                  <a:lnTo>
                    <a:pt x="8744" y="345166"/>
                  </a:lnTo>
                  <a:lnTo>
                    <a:pt x="18212" y="351554"/>
                  </a:lnTo>
                  <a:lnTo>
                    <a:pt x="29781" y="353898"/>
                  </a:lnTo>
                  <a:lnTo>
                    <a:pt x="115951" y="353898"/>
                  </a:lnTo>
                  <a:lnTo>
                    <a:pt x="127532" y="351554"/>
                  </a:lnTo>
                  <a:lnTo>
                    <a:pt x="137000" y="345165"/>
                  </a:lnTo>
                  <a:lnTo>
                    <a:pt x="143389" y="335697"/>
                  </a:lnTo>
                  <a:lnTo>
                    <a:pt x="145732" y="324129"/>
                  </a:lnTo>
                  <a:lnTo>
                    <a:pt x="145732" y="312254"/>
                  </a:lnTo>
                  <a:lnTo>
                    <a:pt x="41630" y="312254"/>
                  </a:lnTo>
                  <a:lnTo>
                    <a:pt x="41630" y="41617"/>
                  </a:lnTo>
                  <a:lnTo>
                    <a:pt x="145732" y="41617"/>
                  </a:lnTo>
                  <a:lnTo>
                    <a:pt x="145732" y="29794"/>
                  </a:lnTo>
                  <a:lnTo>
                    <a:pt x="143388" y="18211"/>
                  </a:lnTo>
                  <a:lnTo>
                    <a:pt x="136999" y="8739"/>
                  </a:lnTo>
                  <a:lnTo>
                    <a:pt x="127532" y="2346"/>
                  </a:lnTo>
                  <a:lnTo>
                    <a:pt x="115951" y="0"/>
                  </a:lnTo>
                  <a:close/>
                </a:path>
                <a:path w="146050" h="354330">
                  <a:moveTo>
                    <a:pt x="145732" y="41617"/>
                  </a:moveTo>
                  <a:lnTo>
                    <a:pt x="104089" y="41617"/>
                  </a:lnTo>
                  <a:lnTo>
                    <a:pt x="104089" y="312254"/>
                  </a:lnTo>
                  <a:lnTo>
                    <a:pt x="145732" y="312254"/>
                  </a:lnTo>
                  <a:lnTo>
                    <a:pt x="145732" y="41617"/>
                  </a:lnTo>
                  <a:close/>
                </a:path>
              </a:pathLst>
            </a:custGeom>
            <a:solidFill>
              <a:schemeClr val="accent1"/>
            </a:solidFill>
          </p:spPr>
          <p:txBody>
            <a:bodyPr wrap="square" lIns="0" tIns="0" rIns="0" bIns="0" rtlCol="0"/>
            <a:lstStyle/>
            <a:p>
              <a:endParaRPr/>
            </a:p>
          </p:txBody>
        </p:sp>
        <p:sp>
          <p:nvSpPr>
            <p:cNvPr id="9" name="object 3">
              <a:extLst>
                <a:ext uri="{FF2B5EF4-FFF2-40B4-BE49-F238E27FC236}">
                  <a16:creationId xmlns:a16="http://schemas.microsoft.com/office/drawing/2014/main" id="{5447266B-4D01-9949-A21E-7AAD67800B6A}"/>
                </a:ext>
              </a:extLst>
            </p:cNvPr>
            <p:cNvSpPr/>
            <p:nvPr/>
          </p:nvSpPr>
          <p:spPr>
            <a:xfrm>
              <a:off x="2714282" y="2839110"/>
              <a:ext cx="145719" cy="187363"/>
            </a:xfrm>
            <a:prstGeom prst="rect">
              <a:avLst/>
            </a:prstGeom>
            <a:blipFill>
              <a:blip r:embed="rId2" cstate="print">
                <a:extLst>
                  <a:ext uri="{BEBA8EAE-BF5A-486C-A8C5-ECC9F3942E4B}">
                    <a14:imgProps xmlns:a14="http://schemas.microsoft.com/office/drawing/2010/main">
                      <a14:imgLayer r:embed="rId3">
                        <a14:imgEffect>
                          <a14:colorTemperature colorTemp="11500"/>
                        </a14:imgEffect>
                      </a14:imgLayer>
                    </a14:imgProps>
                  </a:ext>
                </a:extLst>
              </a:blip>
              <a:stretch>
                <a:fillRect/>
              </a:stretch>
            </a:blipFill>
          </p:spPr>
          <p:txBody>
            <a:bodyPr wrap="square" lIns="0" tIns="0" rIns="0" bIns="0" rtlCol="0"/>
            <a:lstStyle/>
            <a:p>
              <a:endParaRPr/>
            </a:p>
          </p:txBody>
        </p:sp>
        <p:sp>
          <p:nvSpPr>
            <p:cNvPr id="10" name="object 4">
              <a:extLst>
                <a:ext uri="{FF2B5EF4-FFF2-40B4-BE49-F238E27FC236}">
                  <a16:creationId xmlns:a16="http://schemas.microsoft.com/office/drawing/2014/main" id="{C7B728FC-1A2F-8848-A403-DC04F8E57AB7}"/>
                </a:ext>
              </a:extLst>
            </p:cNvPr>
            <p:cNvSpPr/>
            <p:nvPr/>
          </p:nvSpPr>
          <p:spPr>
            <a:xfrm>
              <a:off x="2339543" y="2901581"/>
              <a:ext cx="145732" cy="124891"/>
            </a:xfrm>
            <a:prstGeom prst="rect">
              <a:avLst/>
            </a:prstGeom>
            <a:blipFill>
              <a:blip r:embed="rId4" cstate="print">
                <a:extLst>
                  <a:ext uri="{BEBA8EAE-BF5A-486C-A8C5-ECC9F3942E4B}">
                    <a14:imgProps xmlns:a14="http://schemas.microsoft.com/office/drawing/2010/main">
                      <a14:imgLayer r:embed="rId5">
                        <a14:imgEffect>
                          <a14:colorTemperature colorTemp="11500"/>
                        </a14:imgEffect>
                      </a14:imgLayer>
                    </a14:imgProps>
                  </a:ext>
                </a:extLst>
              </a:blip>
              <a:stretch>
                <a:fillRect/>
              </a:stretch>
            </a:blipFill>
          </p:spPr>
          <p:txBody>
            <a:bodyPr wrap="square" lIns="0" tIns="0" rIns="0" bIns="0" rtlCol="0"/>
            <a:lstStyle/>
            <a:p>
              <a:endParaRPr/>
            </a:p>
          </p:txBody>
        </p:sp>
        <p:sp>
          <p:nvSpPr>
            <p:cNvPr id="11" name="object 5">
              <a:extLst>
                <a:ext uri="{FF2B5EF4-FFF2-40B4-BE49-F238E27FC236}">
                  <a16:creationId xmlns:a16="http://schemas.microsoft.com/office/drawing/2014/main" id="{5BD6D2A2-FF6D-A14C-BF07-8ADAEDDA6490}"/>
                </a:ext>
              </a:extLst>
            </p:cNvPr>
            <p:cNvSpPr/>
            <p:nvPr/>
          </p:nvSpPr>
          <p:spPr>
            <a:xfrm>
              <a:off x="2526919" y="2755861"/>
              <a:ext cx="146050" cy="271145"/>
            </a:xfrm>
            <a:custGeom>
              <a:avLst/>
              <a:gdLst/>
              <a:ahLst/>
              <a:cxnLst/>
              <a:rect l="l" t="t" r="r" b="b"/>
              <a:pathLst>
                <a:path w="146050" h="271144">
                  <a:moveTo>
                    <a:pt x="115925" y="0"/>
                  </a:moveTo>
                  <a:lnTo>
                    <a:pt x="29794" y="0"/>
                  </a:lnTo>
                  <a:lnTo>
                    <a:pt x="18200" y="2340"/>
                  </a:lnTo>
                  <a:lnTo>
                    <a:pt x="8729" y="8723"/>
                  </a:lnTo>
                  <a:lnTo>
                    <a:pt x="2342" y="18189"/>
                  </a:lnTo>
                  <a:lnTo>
                    <a:pt x="0" y="29781"/>
                  </a:lnTo>
                  <a:lnTo>
                    <a:pt x="2" y="240842"/>
                  </a:lnTo>
                  <a:lnTo>
                    <a:pt x="2346" y="252416"/>
                  </a:lnTo>
                  <a:lnTo>
                    <a:pt x="8732" y="261880"/>
                  </a:lnTo>
                  <a:lnTo>
                    <a:pt x="18201" y="268267"/>
                  </a:lnTo>
                  <a:lnTo>
                    <a:pt x="29794" y="270611"/>
                  </a:lnTo>
                  <a:lnTo>
                    <a:pt x="115925" y="270611"/>
                  </a:lnTo>
                  <a:lnTo>
                    <a:pt x="127508" y="268267"/>
                  </a:lnTo>
                  <a:lnTo>
                    <a:pt x="136981" y="261878"/>
                  </a:lnTo>
                  <a:lnTo>
                    <a:pt x="143374" y="252411"/>
                  </a:lnTo>
                  <a:lnTo>
                    <a:pt x="145719" y="240842"/>
                  </a:lnTo>
                  <a:lnTo>
                    <a:pt x="145719" y="228968"/>
                  </a:lnTo>
                  <a:lnTo>
                    <a:pt x="41617" y="228968"/>
                  </a:lnTo>
                  <a:lnTo>
                    <a:pt x="41617" y="41605"/>
                  </a:lnTo>
                  <a:lnTo>
                    <a:pt x="145719" y="41605"/>
                  </a:lnTo>
                  <a:lnTo>
                    <a:pt x="145719" y="29781"/>
                  </a:lnTo>
                  <a:lnTo>
                    <a:pt x="143373" y="18189"/>
                  </a:lnTo>
                  <a:lnTo>
                    <a:pt x="136980" y="8723"/>
                  </a:lnTo>
                  <a:lnTo>
                    <a:pt x="127508" y="2340"/>
                  </a:lnTo>
                  <a:lnTo>
                    <a:pt x="115925" y="0"/>
                  </a:lnTo>
                  <a:close/>
                </a:path>
                <a:path w="146050" h="271144">
                  <a:moveTo>
                    <a:pt x="145719" y="41605"/>
                  </a:moveTo>
                  <a:lnTo>
                    <a:pt x="104076" y="41605"/>
                  </a:lnTo>
                  <a:lnTo>
                    <a:pt x="104076" y="228968"/>
                  </a:lnTo>
                  <a:lnTo>
                    <a:pt x="145719" y="228968"/>
                  </a:lnTo>
                  <a:lnTo>
                    <a:pt x="145719" y="41605"/>
                  </a:lnTo>
                  <a:close/>
                </a:path>
              </a:pathLst>
            </a:custGeom>
            <a:solidFill>
              <a:schemeClr val="accent1"/>
            </a:solidFill>
          </p:spPr>
          <p:txBody>
            <a:bodyPr wrap="square" lIns="0" tIns="0" rIns="0" bIns="0" rtlCol="0"/>
            <a:lstStyle/>
            <a:p>
              <a:endParaRPr/>
            </a:p>
          </p:txBody>
        </p:sp>
        <p:sp>
          <p:nvSpPr>
            <p:cNvPr id="12" name="object 6">
              <a:extLst>
                <a:ext uri="{FF2B5EF4-FFF2-40B4-BE49-F238E27FC236}">
                  <a16:creationId xmlns:a16="http://schemas.microsoft.com/office/drawing/2014/main" id="{9CB45869-1E5C-BC46-9706-5F6C7C358232}"/>
                </a:ext>
              </a:extLst>
            </p:cNvPr>
            <p:cNvSpPr/>
            <p:nvPr/>
          </p:nvSpPr>
          <p:spPr>
            <a:xfrm>
              <a:off x="2339535" y="2464497"/>
              <a:ext cx="645795" cy="374650"/>
            </a:xfrm>
            <a:custGeom>
              <a:avLst/>
              <a:gdLst/>
              <a:ahLst/>
              <a:cxnLst/>
              <a:rect l="l" t="t" r="r" b="b"/>
              <a:pathLst>
                <a:path w="645794" h="374650">
                  <a:moveTo>
                    <a:pt x="247770" y="104071"/>
                  </a:moveTo>
                  <a:lnTo>
                    <a:pt x="6115" y="339082"/>
                  </a:lnTo>
                  <a:lnTo>
                    <a:pt x="0" y="353807"/>
                  </a:lnTo>
                  <a:lnTo>
                    <a:pt x="1528" y="361638"/>
                  </a:lnTo>
                  <a:lnTo>
                    <a:pt x="6115" y="368533"/>
                  </a:lnTo>
                  <a:lnTo>
                    <a:pt x="10166" y="372584"/>
                  </a:lnTo>
                  <a:lnTo>
                    <a:pt x="15487" y="374616"/>
                  </a:lnTo>
                  <a:lnTo>
                    <a:pt x="26155" y="374616"/>
                  </a:lnTo>
                  <a:lnTo>
                    <a:pt x="31476" y="372584"/>
                  </a:lnTo>
                  <a:lnTo>
                    <a:pt x="252482" y="151579"/>
                  </a:lnTo>
                  <a:lnTo>
                    <a:pt x="327524" y="151579"/>
                  </a:lnTo>
                  <a:lnTo>
                    <a:pt x="261385" y="107484"/>
                  </a:lnTo>
                  <a:lnTo>
                    <a:pt x="254775" y="104569"/>
                  </a:lnTo>
                  <a:lnTo>
                    <a:pt x="247770" y="104071"/>
                  </a:lnTo>
                  <a:close/>
                </a:path>
                <a:path w="645794" h="374650">
                  <a:moveTo>
                    <a:pt x="327524" y="151579"/>
                  </a:moveTo>
                  <a:lnTo>
                    <a:pt x="252482" y="151579"/>
                  </a:lnTo>
                  <a:lnTo>
                    <a:pt x="425659" y="267009"/>
                  </a:lnTo>
                  <a:lnTo>
                    <a:pt x="432785" y="270045"/>
                  </a:lnTo>
                  <a:lnTo>
                    <a:pt x="440280" y="270292"/>
                  </a:lnTo>
                  <a:lnTo>
                    <a:pt x="447380" y="267863"/>
                  </a:lnTo>
                  <a:lnTo>
                    <a:pt x="453320" y="262869"/>
                  </a:lnTo>
                  <a:lnTo>
                    <a:pt x="486814" y="221924"/>
                  </a:lnTo>
                  <a:lnTo>
                    <a:pt x="433038" y="221924"/>
                  </a:lnTo>
                  <a:lnTo>
                    <a:pt x="327524" y="151579"/>
                  </a:lnTo>
                  <a:close/>
                </a:path>
                <a:path w="645794" h="374650">
                  <a:moveTo>
                    <a:pt x="622495" y="0"/>
                  </a:moveTo>
                  <a:lnTo>
                    <a:pt x="614846" y="2299"/>
                  </a:lnTo>
                  <a:lnTo>
                    <a:pt x="608437" y="7548"/>
                  </a:lnTo>
                  <a:lnTo>
                    <a:pt x="433038" y="221924"/>
                  </a:lnTo>
                  <a:lnTo>
                    <a:pt x="486814" y="221924"/>
                  </a:lnTo>
                  <a:lnTo>
                    <a:pt x="640657" y="33862"/>
                  </a:lnTo>
                  <a:lnTo>
                    <a:pt x="644523" y="26572"/>
                  </a:lnTo>
                  <a:lnTo>
                    <a:pt x="645267" y="18638"/>
                  </a:lnTo>
                  <a:lnTo>
                    <a:pt x="642983" y="10995"/>
                  </a:lnTo>
                  <a:lnTo>
                    <a:pt x="637762" y="4576"/>
                  </a:lnTo>
                  <a:lnTo>
                    <a:pt x="630446" y="731"/>
                  </a:lnTo>
                  <a:lnTo>
                    <a:pt x="622495" y="0"/>
                  </a:lnTo>
                  <a:close/>
                </a:path>
              </a:pathLst>
            </a:custGeom>
            <a:solidFill>
              <a:schemeClr val="accent1"/>
            </a:solidFill>
          </p:spPr>
          <p:txBody>
            <a:bodyPr wrap="square" lIns="0" tIns="0" rIns="0" bIns="0" rtlCol="0"/>
            <a:lstStyle/>
            <a:p>
              <a:endParaRPr/>
            </a:p>
          </p:txBody>
        </p:sp>
        <p:sp>
          <p:nvSpPr>
            <p:cNvPr id="13" name="object 7">
              <a:extLst>
                <a:ext uri="{FF2B5EF4-FFF2-40B4-BE49-F238E27FC236}">
                  <a16:creationId xmlns:a16="http://schemas.microsoft.com/office/drawing/2014/main" id="{553C4B70-AE7F-0D46-9EEC-5E2582CE36BA}"/>
                </a:ext>
              </a:extLst>
            </p:cNvPr>
            <p:cNvSpPr/>
            <p:nvPr/>
          </p:nvSpPr>
          <p:spPr>
            <a:xfrm>
              <a:off x="2839163" y="2464373"/>
              <a:ext cx="145732" cy="145745"/>
            </a:xfrm>
            <a:prstGeom prst="rect">
              <a:avLst/>
            </a:prstGeom>
            <a:blipFill>
              <a:blip r:embed="rId6" cstate="print">
                <a:extLst>
                  <a:ext uri="{BEBA8EAE-BF5A-486C-A8C5-ECC9F3942E4B}">
                    <a14:imgProps xmlns:a14="http://schemas.microsoft.com/office/drawing/2010/main">
                      <a14:imgLayer r:embed="rId7">
                        <a14:imgEffect>
                          <a14:colorTemperature colorTemp="11500"/>
                        </a14:imgEffect>
                      </a14:imgLayer>
                    </a14:imgProps>
                  </a:ext>
                </a:extLst>
              </a:blip>
              <a:stretch>
                <a:fillRect/>
              </a:stretch>
            </a:blipFill>
          </p:spPr>
          <p:txBody>
            <a:bodyPr wrap="square" lIns="0" tIns="0" rIns="0" bIns="0" rtlCol="0"/>
            <a:lstStyle/>
            <a:p>
              <a:endParaRPr/>
            </a:p>
          </p:txBody>
        </p:sp>
        <p:sp>
          <p:nvSpPr>
            <p:cNvPr id="16" name="object 8">
              <a:extLst>
                <a:ext uri="{FF2B5EF4-FFF2-40B4-BE49-F238E27FC236}">
                  <a16:creationId xmlns:a16="http://schemas.microsoft.com/office/drawing/2014/main" id="{864960C2-DEF2-E04E-A911-3401518F3936}"/>
                </a:ext>
              </a:extLst>
            </p:cNvPr>
            <p:cNvSpPr/>
            <p:nvPr/>
          </p:nvSpPr>
          <p:spPr>
            <a:xfrm>
              <a:off x="2068909" y="2901565"/>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a:p>
          </p:txBody>
        </p:sp>
        <p:sp>
          <p:nvSpPr>
            <p:cNvPr id="17" name="object 9">
              <a:extLst>
                <a:ext uri="{FF2B5EF4-FFF2-40B4-BE49-F238E27FC236}">
                  <a16:creationId xmlns:a16="http://schemas.microsoft.com/office/drawing/2014/main" id="{2B26AE04-0AD9-A34A-B820-8324834BB459}"/>
                </a:ext>
              </a:extLst>
            </p:cNvPr>
            <p:cNvSpPr/>
            <p:nvPr/>
          </p:nvSpPr>
          <p:spPr>
            <a:xfrm>
              <a:off x="2068897" y="2984839"/>
              <a:ext cx="125095" cy="41910"/>
            </a:xfrm>
            <a:custGeom>
              <a:avLst/>
              <a:gdLst/>
              <a:ahLst/>
              <a:cxnLst/>
              <a:rect l="l" t="t" r="r" b="b"/>
              <a:pathLst>
                <a:path w="125094" h="41910">
                  <a:moveTo>
                    <a:pt x="104101" y="0"/>
                  </a:moveTo>
                  <a:lnTo>
                    <a:pt x="20815" y="0"/>
                  </a:lnTo>
                  <a:lnTo>
                    <a:pt x="12719" y="1632"/>
                  </a:lnTo>
                  <a:lnTo>
                    <a:pt x="6102" y="6089"/>
                  </a:lnTo>
                  <a:lnTo>
                    <a:pt x="1637" y="12708"/>
                  </a:lnTo>
                  <a:lnTo>
                    <a:pt x="0" y="20827"/>
                  </a:lnTo>
                  <a:lnTo>
                    <a:pt x="1637" y="28929"/>
                  </a:lnTo>
                  <a:lnTo>
                    <a:pt x="6102" y="35545"/>
                  </a:lnTo>
                  <a:lnTo>
                    <a:pt x="12719" y="40007"/>
                  </a:lnTo>
                  <a:lnTo>
                    <a:pt x="20815" y="41643"/>
                  </a:lnTo>
                  <a:lnTo>
                    <a:pt x="104101" y="41643"/>
                  </a:lnTo>
                  <a:lnTo>
                    <a:pt x="112195" y="40007"/>
                  </a:lnTo>
                  <a:lnTo>
                    <a:pt x="118808" y="35545"/>
                  </a:lnTo>
                  <a:lnTo>
                    <a:pt x="123268" y="28929"/>
                  </a:lnTo>
                  <a:lnTo>
                    <a:pt x="124904" y="20827"/>
                  </a:lnTo>
                  <a:lnTo>
                    <a:pt x="123268" y="12708"/>
                  </a:lnTo>
                  <a:lnTo>
                    <a:pt x="118808" y="6089"/>
                  </a:lnTo>
                  <a:lnTo>
                    <a:pt x="112195" y="1632"/>
                  </a:lnTo>
                  <a:lnTo>
                    <a:pt x="104101" y="0"/>
                  </a:lnTo>
                  <a:close/>
                </a:path>
              </a:pathLst>
            </a:custGeom>
            <a:solidFill>
              <a:schemeClr val="accent1"/>
            </a:solidFill>
          </p:spPr>
          <p:txBody>
            <a:bodyPr wrap="square" lIns="0" tIns="0" rIns="0" bIns="0" rtlCol="0"/>
            <a:lstStyle/>
            <a:p>
              <a:endParaRPr/>
            </a:p>
          </p:txBody>
        </p:sp>
        <p:sp>
          <p:nvSpPr>
            <p:cNvPr id="18" name="object 10">
              <a:extLst>
                <a:ext uri="{FF2B5EF4-FFF2-40B4-BE49-F238E27FC236}">
                  <a16:creationId xmlns:a16="http://schemas.microsoft.com/office/drawing/2014/main" id="{CAB2B99E-0997-E14F-A0D0-66AE2D34353A}"/>
                </a:ext>
              </a:extLst>
            </p:cNvPr>
            <p:cNvSpPr/>
            <p:nvPr/>
          </p:nvSpPr>
          <p:spPr>
            <a:xfrm>
              <a:off x="2068909" y="2693388"/>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a:p>
          </p:txBody>
        </p:sp>
        <p:sp>
          <p:nvSpPr>
            <p:cNvPr id="19" name="object 11">
              <a:extLst>
                <a:ext uri="{FF2B5EF4-FFF2-40B4-BE49-F238E27FC236}">
                  <a16:creationId xmlns:a16="http://schemas.microsoft.com/office/drawing/2014/main" id="{91F670DD-19FF-5449-980F-2C36B57967A9}"/>
                </a:ext>
              </a:extLst>
            </p:cNvPr>
            <p:cNvSpPr/>
            <p:nvPr/>
          </p:nvSpPr>
          <p:spPr>
            <a:xfrm>
              <a:off x="2068897" y="2776652"/>
              <a:ext cx="125095" cy="41910"/>
            </a:xfrm>
            <a:custGeom>
              <a:avLst/>
              <a:gdLst/>
              <a:ahLst/>
              <a:cxnLst/>
              <a:rect l="l" t="t" r="r" b="b"/>
              <a:pathLst>
                <a:path w="125094" h="41910">
                  <a:moveTo>
                    <a:pt x="104101" y="0"/>
                  </a:moveTo>
                  <a:lnTo>
                    <a:pt x="20815" y="0"/>
                  </a:lnTo>
                  <a:lnTo>
                    <a:pt x="12719" y="1636"/>
                  </a:lnTo>
                  <a:lnTo>
                    <a:pt x="6102" y="6100"/>
                  </a:lnTo>
                  <a:lnTo>
                    <a:pt x="1637" y="12724"/>
                  </a:lnTo>
                  <a:lnTo>
                    <a:pt x="0" y="20840"/>
                  </a:lnTo>
                  <a:lnTo>
                    <a:pt x="1637" y="28945"/>
                  </a:lnTo>
                  <a:lnTo>
                    <a:pt x="6102" y="35556"/>
                  </a:lnTo>
                  <a:lnTo>
                    <a:pt x="12719" y="40010"/>
                  </a:lnTo>
                  <a:lnTo>
                    <a:pt x="20815" y="41643"/>
                  </a:lnTo>
                  <a:lnTo>
                    <a:pt x="104101" y="41643"/>
                  </a:lnTo>
                  <a:lnTo>
                    <a:pt x="112195" y="40010"/>
                  </a:lnTo>
                  <a:lnTo>
                    <a:pt x="118808" y="35556"/>
                  </a:lnTo>
                  <a:lnTo>
                    <a:pt x="123268" y="28945"/>
                  </a:lnTo>
                  <a:lnTo>
                    <a:pt x="124904" y="20840"/>
                  </a:lnTo>
                  <a:lnTo>
                    <a:pt x="123268" y="12724"/>
                  </a:lnTo>
                  <a:lnTo>
                    <a:pt x="118808" y="6100"/>
                  </a:lnTo>
                  <a:lnTo>
                    <a:pt x="112195" y="1636"/>
                  </a:lnTo>
                  <a:lnTo>
                    <a:pt x="104101" y="0"/>
                  </a:lnTo>
                  <a:close/>
                </a:path>
              </a:pathLst>
            </a:custGeom>
            <a:solidFill>
              <a:schemeClr val="accent1"/>
            </a:solidFill>
          </p:spPr>
          <p:txBody>
            <a:bodyPr wrap="square" lIns="0" tIns="0" rIns="0" bIns="0" rtlCol="0"/>
            <a:lstStyle/>
            <a:p>
              <a:endParaRPr/>
            </a:p>
          </p:txBody>
        </p:sp>
        <p:sp>
          <p:nvSpPr>
            <p:cNvPr id="20" name="object 12">
              <a:extLst>
                <a:ext uri="{FF2B5EF4-FFF2-40B4-BE49-F238E27FC236}">
                  <a16:creationId xmlns:a16="http://schemas.microsoft.com/office/drawing/2014/main" id="{39D2C1B0-8025-CB47-A6BD-24A2478180D3}"/>
                </a:ext>
              </a:extLst>
            </p:cNvPr>
            <p:cNvSpPr/>
            <p:nvPr/>
          </p:nvSpPr>
          <p:spPr>
            <a:xfrm>
              <a:off x="2068909" y="2485209"/>
              <a:ext cx="208279" cy="41910"/>
            </a:xfrm>
            <a:custGeom>
              <a:avLst/>
              <a:gdLst/>
              <a:ahLst/>
              <a:cxnLst/>
              <a:rect l="l" t="t" r="r" b="b"/>
              <a:pathLst>
                <a:path w="208280" h="41910">
                  <a:moveTo>
                    <a:pt x="187363" y="0"/>
                  </a:moveTo>
                  <a:lnTo>
                    <a:pt x="20828" y="0"/>
                  </a:lnTo>
                  <a:lnTo>
                    <a:pt x="12719" y="1632"/>
                  </a:lnTo>
                  <a:lnTo>
                    <a:pt x="6099" y="6089"/>
                  </a:lnTo>
                  <a:lnTo>
                    <a:pt x="1636" y="12708"/>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08"/>
                  </a:lnTo>
                  <a:lnTo>
                    <a:pt x="202076" y="6089"/>
                  </a:lnTo>
                  <a:lnTo>
                    <a:pt x="195458" y="1632"/>
                  </a:lnTo>
                  <a:lnTo>
                    <a:pt x="187363" y="0"/>
                  </a:lnTo>
                  <a:close/>
                </a:path>
              </a:pathLst>
            </a:custGeom>
            <a:solidFill>
              <a:schemeClr val="accent1"/>
            </a:solidFill>
          </p:spPr>
          <p:txBody>
            <a:bodyPr wrap="square" lIns="0" tIns="0" rIns="0" bIns="0" rtlCol="0"/>
            <a:lstStyle/>
            <a:p>
              <a:endParaRPr/>
            </a:p>
          </p:txBody>
        </p:sp>
        <p:sp>
          <p:nvSpPr>
            <p:cNvPr id="21" name="object 13">
              <a:extLst>
                <a:ext uri="{FF2B5EF4-FFF2-40B4-BE49-F238E27FC236}">
                  <a16:creationId xmlns:a16="http://schemas.microsoft.com/office/drawing/2014/main" id="{C130AB48-FC3F-CA44-97B3-B15AEDF9CCF7}"/>
                </a:ext>
              </a:extLst>
            </p:cNvPr>
            <p:cNvSpPr/>
            <p:nvPr/>
          </p:nvSpPr>
          <p:spPr>
            <a:xfrm>
              <a:off x="2068897" y="2568475"/>
              <a:ext cx="125095" cy="41910"/>
            </a:xfrm>
            <a:custGeom>
              <a:avLst/>
              <a:gdLst/>
              <a:ahLst/>
              <a:cxnLst/>
              <a:rect l="l" t="t" r="r" b="b"/>
              <a:pathLst>
                <a:path w="125094" h="41910">
                  <a:moveTo>
                    <a:pt x="104101" y="0"/>
                  </a:moveTo>
                  <a:lnTo>
                    <a:pt x="20815" y="0"/>
                  </a:lnTo>
                  <a:lnTo>
                    <a:pt x="12719" y="1636"/>
                  </a:lnTo>
                  <a:lnTo>
                    <a:pt x="6102" y="6099"/>
                  </a:lnTo>
                  <a:lnTo>
                    <a:pt x="1637" y="12719"/>
                  </a:lnTo>
                  <a:lnTo>
                    <a:pt x="0" y="20827"/>
                  </a:lnTo>
                  <a:lnTo>
                    <a:pt x="1637" y="28939"/>
                  </a:lnTo>
                  <a:lnTo>
                    <a:pt x="6102" y="35555"/>
                  </a:lnTo>
                  <a:lnTo>
                    <a:pt x="12719" y="40010"/>
                  </a:lnTo>
                  <a:lnTo>
                    <a:pt x="20815" y="41643"/>
                  </a:lnTo>
                  <a:lnTo>
                    <a:pt x="104101" y="41643"/>
                  </a:lnTo>
                  <a:lnTo>
                    <a:pt x="112195" y="40010"/>
                  </a:lnTo>
                  <a:lnTo>
                    <a:pt x="118808" y="35555"/>
                  </a:lnTo>
                  <a:lnTo>
                    <a:pt x="123268" y="28939"/>
                  </a:lnTo>
                  <a:lnTo>
                    <a:pt x="124904" y="20827"/>
                  </a:lnTo>
                  <a:lnTo>
                    <a:pt x="123268" y="12719"/>
                  </a:lnTo>
                  <a:lnTo>
                    <a:pt x="118808" y="6099"/>
                  </a:lnTo>
                  <a:lnTo>
                    <a:pt x="112195" y="1636"/>
                  </a:lnTo>
                  <a:lnTo>
                    <a:pt x="104101" y="0"/>
                  </a:lnTo>
                  <a:close/>
                </a:path>
              </a:pathLst>
            </a:custGeom>
            <a:solidFill>
              <a:schemeClr val="accent1"/>
            </a:solidFill>
          </p:spPr>
          <p:txBody>
            <a:bodyPr wrap="square" lIns="0" tIns="0" rIns="0" bIns="0" rtlCol="0"/>
            <a:lstStyle/>
            <a:p>
              <a:endParaRPr/>
            </a:p>
          </p:txBody>
        </p:sp>
        <p:sp>
          <p:nvSpPr>
            <p:cNvPr id="22" name="object 14">
              <a:extLst>
                <a:ext uri="{FF2B5EF4-FFF2-40B4-BE49-F238E27FC236}">
                  <a16:creationId xmlns:a16="http://schemas.microsoft.com/office/drawing/2014/main" id="{839EBD1B-6D25-9746-B659-3698131F97C5}"/>
                </a:ext>
              </a:extLst>
            </p:cNvPr>
            <p:cNvSpPr/>
            <p:nvPr/>
          </p:nvSpPr>
          <p:spPr>
            <a:xfrm>
              <a:off x="2381173" y="2297861"/>
              <a:ext cx="375285" cy="125095"/>
            </a:xfrm>
            <a:custGeom>
              <a:avLst/>
              <a:gdLst/>
              <a:ahLst/>
              <a:cxnLst/>
              <a:rect l="l" t="t" r="r" b="b"/>
              <a:pathLst>
                <a:path w="375285" h="125094">
                  <a:moveTo>
                    <a:pt x="353898" y="0"/>
                  </a:moveTo>
                  <a:lnTo>
                    <a:pt x="20827" y="0"/>
                  </a:lnTo>
                  <a:lnTo>
                    <a:pt x="12730" y="1632"/>
                  </a:lnTo>
                  <a:lnTo>
                    <a:pt x="6108" y="6088"/>
                  </a:lnTo>
                  <a:lnTo>
                    <a:pt x="1639" y="12703"/>
                  </a:lnTo>
                  <a:lnTo>
                    <a:pt x="0" y="20815"/>
                  </a:lnTo>
                  <a:lnTo>
                    <a:pt x="0" y="104076"/>
                  </a:lnTo>
                  <a:lnTo>
                    <a:pt x="1639" y="112183"/>
                  </a:lnTo>
                  <a:lnTo>
                    <a:pt x="6108" y="118798"/>
                  </a:lnTo>
                  <a:lnTo>
                    <a:pt x="12730" y="123257"/>
                  </a:lnTo>
                  <a:lnTo>
                    <a:pt x="20827" y="124891"/>
                  </a:lnTo>
                  <a:lnTo>
                    <a:pt x="353898" y="124891"/>
                  </a:lnTo>
                  <a:lnTo>
                    <a:pt x="361996" y="123257"/>
                  </a:lnTo>
                  <a:lnTo>
                    <a:pt x="368617" y="118798"/>
                  </a:lnTo>
                  <a:lnTo>
                    <a:pt x="373086" y="112183"/>
                  </a:lnTo>
                  <a:lnTo>
                    <a:pt x="374726" y="104076"/>
                  </a:lnTo>
                  <a:lnTo>
                    <a:pt x="374726" y="83261"/>
                  </a:lnTo>
                  <a:lnTo>
                    <a:pt x="41643" y="83261"/>
                  </a:lnTo>
                  <a:lnTo>
                    <a:pt x="41643" y="41617"/>
                  </a:lnTo>
                  <a:lnTo>
                    <a:pt x="374726" y="41617"/>
                  </a:lnTo>
                  <a:lnTo>
                    <a:pt x="374726" y="20815"/>
                  </a:lnTo>
                  <a:lnTo>
                    <a:pt x="373086" y="12703"/>
                  </a:lnTo>
                  <a:lnTo>
                    <a:pt x="368617" y="6088"/>
                  </a:lnTo>
                  <a:lnTo>
                    <a:pt x="361996" y="1632"/>
                  </a:lnTo>
                  <a:lnTo>
                    <a:pt x="353898" y="0"/>
                  </a:lnTo>
                  <a:close/>
                </a:path>
                <a:path w="375285" h="125094">
                  <a:moveTo>
                    <a:pt x="374726" y="41617"/>
                  </a:moveTo>
                  <a:lnTo>
                    <a:pt x="333108" y="41617"/>
                  </a:lnTo>
                  <a:lnTo>
                    <a:pt x="333108" y="83261"/>
                  </a:lnTo>
                  <a:lnTo>
                    <a:pt x="374726" y="83261"/>
                  </a:lnTo>
                  <a:lnTo>
                    <a:pt x="374726" y="41617"/>
                  </a:lnTo>
                  <a:close/>
                </a:path>
              </a:pathLst>
            </a:custGeom>
            <a:solidFill>
              <a:schemeClr val="accent1"/>
            </a:solidFill>
          </p:spPr>
          <p:txBody>
            <a:bodyPr wrap="square" lIns="0" tIns="0" rIns="0" bIns="0" rtlCol="0"/>
            <a:lstStyle/>
            <a:p>
              <a:endParaRPr/>
            </a:p>
          </p:txBody>
        </p:sp>
        <p:sp>
          <p:nvSpPr>
            <p:cNvPr id="23" name="object 15">
              <a:extLst>
                <a:ext uri="{FF2B5EF4-FFF2-40B4-BE49-F238E27FC236}">
                  <a16:creationId xmlns:a16="http://schemas.microsoft.com/office/drawing/2014/main" id="{204F6B3A-531C-934A-93E7-EA35A3BF3E7F}"/>
                </a:ext>
              </a:extLst>
            </p:cNvPr>
            <p:cNvSpPr/>
            <p:nvPr/>
          </p:nvSpPr>
          <p:spPr>
            <a:xfrm>
              <a:off x="2339543" y="3088932"/>
              <a:ext cx="458470" cy="125095"/>
            </a:xfrm>
            <a:custGeom>
              <a:avLst/>
              <a:gdLst/>
              <a:ahLst/>
              <a:cxnLst/>
              <a:rect l="l" t="t" r="r" b="b"/>
              <a:pathLst>
                <a:path w="458469" h="125094">
                  <a:moveTo>
                    <a:pt x="437172" y="0"/>
                  </a:moveTo>
                  <a:lnTo>
                    <a:pt x="20815" y="0"/>
                  </a:lnTo>
                  <a:lnTo>
                    <a:pt x="12719" y="1632"/>
                  </a:lnTo>
                  <a:lnTo>
                    <a:pt x="6102" y="6089"/>
                  </a:lnTo>
                  <a:lnTo>
                    <a:pt x="1637" y="12708"/>
                  </a:lnTo>
                  <a:lnTo>
                    <a:pt x="0" y="20827"/>
                  </a:lnTo>
                  <a:lnTo>
                    <a:pt x="0" y="104089"/>
                  </a:lnTo>
                  <a:lnTo>
                    <a:pt x="1637" y="112201"/>
                  </a:lnTo>
                  <a:lnTo>
                    <a:pt x="6102" y="118816"/>
                  </a:lnTo>
                  <a:lnTo>
                    <a:pt x="12719" y="123271"/>
                  </a:lnTo>
                  <a:lnTo>
                    <a:pt x="20815" y="124904"/>
                  </a:lnTo>
                  <a:lnTo>
                    <a:pt x="437172" y="124904"/>
                  </a:lnTo>
                  <a:lnTo>
                    <a:pt x="445267" y="123271"/>
                  </a:lnTo>
                  <a:lnTo>
                    <a:pt x="451885" y="118816"/>
                  </a:lnTo>
                  <a:lnTo>
                    <a:pt x="456349" y="112201"/>
                  </a:lnTo>
                  <a:lnTo>
                    <a:pt x="457987" y="104089"/>
                  </a:lnTo>
                  <a:lnTo>
                    <a:pt x="457987" y="83261"/>
                  </a:lnTo>
                  <a:lnTo>
                    <a:pt x="41630" y="83261"/>
                  </a:lnTo>
                  <a:lnTo>
                    <a:pt x="41630" y="41617"/>
                  </a:lnTo>
                  <a:lnTo>
                    <a:pt x="457987" y="41617"/>
                  </a:lnTo>
                  <a:lnTo>
                    <a:pt x="457987" y="20827"/>
                  </a:lnTo>
                  <a:lnTo>
                    <a:pt x="456349" y="12708"/>
                  </a:lnTo>
                  <a:lnTo>
                    <a:pt x="451885" y="6089"/>
                  </a:lnTo>
                  <a:lnTo>
                    <a:pt x="445267" y="1632"/>
                  </a:lnTo>
                  <a:lnTo>
                    <a:pt x="437172" y="0"/>
                  </a:lnTo>
                  <a:close/>
                </a:path>
                <a:path w="458469" h="125094">
                  <a:moveTo>
                    <a:pt x="457987" y="41617"/>
                  </a:moveTo>
                  <a:lnTo>
                    <a:pt x="416344" y="41617"/>
                  </a:lnTo>
                  <a:lnTo>
                    <a:pt x="416344" y="83261"/>
                  </a:lnTo>
                  <a:lnTo>
                    <a:pt x="457987" y="83261"/>
                  </a:lnTo>
                  <a:lnTo>
                    <a:pt x="457987" y="41617"/>
                  </a:lnTo>
                  <a:close/>
                </a:path>
              </a:pathLst>
            </a:custGeom>
            <a:solidFill>
              <a:schemeClr val="accent1"/>
            </a:solidFill>
          </p:spPr>
          <p:txBody>
            <a:bodyPr wrap="square" lIns="0" tIns="0" rIns="0" bIns="0" rtlCol="0"/>
            <a:lstStyle/>
            <a:p>
              <a:endParaRPr/>
            </a:p>
          </p:txBody>
        </p:sp>
        <p:sp>
          <p:nvSpPr>
            <p:cNvPr id="24" name="object 16">
              <a:extLst>
                <a:ext uri="{FF2B5EF4-FFF2-40B4-BE49-F238E27FC236}">
                  <a16:creationId xmlns:a16="http://schemas.microsoft.com/office/drawing/2014/main" id="{F4B73363-2DC7-BD4D-B9C0-FC73B3EC2714}"/>
                </a:ext>
              </a:extLst>
            </p:cNvPr>
            <p:cNvSpPr/>
            <p:nvPr/>
          </p:nvSpPr>
          <p:spPr>
            <a:xfrm>
              <a:off x="1944014" y="2339483"/>
              <a:ext cx="1249680" cy="833119"/>
            </a:xfrm>
            <a:custGeom>
              <a:avLst/>
              <a:gdLst/>
              <a:ahLst/>
              <a:cxnLst/>
              <a:rect l="l" t="t" r="r" b="b"/>
              <a:pathLst>
                <a:path w="1249680" h="833119">
                  <a:moveTo>
                    <a:pt x="457974" y="0"/>
                  </a:moveTo>
                  <a:lnTo>
                    <a:pt x="20802" y="0"/>
                  </a:lnTo>
                  <a:lnTo>
                    <a:pt x="12703" y="1636"/>
                  </a:lnTo>
                  <a:lnTo>
                    <a:pt x="6091" y="6099"/>
                  </a:lnTo>
                  <a:lnTo>
                    <a:pt x="1634" y="12719"/>
                  </a:lnTo>
                  <a:lnTo>
                    <a:pt x="0" y="20828"/>
                  </a:lnTo>
                  <a:lnTo>
                    <a:pt x="0" y="811898"/>
                  </a:lnTo>
                  <a:lnTo>
                    <a:pt x="1634" y="820017"/>
                  </a:lnTo>
                  <a:lnTo>
                    <a:pt x="6091" y="826636"/>
                  </a:lnTo>
                  <a:lnTo>
                    <a:pt x="12703" y="831093"/>
                  </a:lnTo>
                  <a:lnTo>
                    <a:pt x="20802" y="832726"/>
                  </a:lnTo>
                  <a:lnTo>
                    <a:pt x="416331" y="832726"/>
                  </a:lnTo>
                  <a:lnTo>
                    <a:pt x="437159" y="791083"/>
                  </a:lnTo>
                  <a:lnTo>
                    <a:pt x="41617" y="791083"/>
                  </a:lnTo>
                  <a:lnTo>
                    <a:pt x="41617" y="41643"/>
                  </a:lnTo>
                  <a:lnTo>
                    <a:pt x="478802" y="41643"/>
                  </a:lnTo>
                  <a:lnTo>
                    <a:pt x="478802" y="20828"/>
                  </a:lnTo>
                  <a:lnTo>
                    <a:pt x="477166" y="12719"/>
                  </a:lnTo>
                  <a:lnTo>
                    <a:pt x="472703" y="6099"/>
                  </a:lnTo>
                  <a:lnTo>
                    <a:pt x="466083" y="1636"/>
                  </a:lnTo>
                  <a:lnTo>
                    <a:pt x="457974" y="0"/>
                  </a:lnTo>
                  <a:close/>
                </a:path>
                <a:path w="1249680" h="833119">
                  <a:moveTo>
                    <a:pt x="1228229" y="0"/>
                  </a:moveTo>
                  <a:lnTo>
                    <a:pt x="791057" y="0"/>
                  </a:lnTo>
                  <a:lnTo>
                    <a:pt x="782963" y="1636"/>
                  </a:lnTo>
                  <a:lnTo>
                    <a:pt x="776350" y="6099"/>
                  </a:lnTo>
                  <a:lnTo>
                    <a:pt x="771890" y="12719"/>
                  </a:lnTo>
                  <a:lnTo>
                    <a:pt x="770254" y="20828"/>
                  </a:lnTo>
                  <a:lnTo>
                    <a:pt x="770254" y="41643"/>
                  </a:lnTo>
                  <a:lnTo>
                    <a:pt x="1207439" y="41643"/>
                  </a:lnTo>
                  <a:lnTo>
                    <a:pt x="1207439" y="791083"/>
                  </a:lnTo>
                  <a:lnTo>
                    <a:pt x="811872" y="791083"/>
                  </a:lnTo>
                  <a:lnTo>
                    <a:pt x="811872" y="811898"/>
                  </a:lnTo>
                  <a:lnTo>
                    <a:pt x="813511" y="820017"/>
                  </a:lnTo>
                  <a:lnTo>
                    <a:pt x="817976" y="826636"/>
                  </a:lnTo>
                  <a:lnTo>
                    <a:pt x="824597" y="831093"/>
                  </a:lnTo>
                  <a:lnTo>
                    <a:pt x="832700" y="832726"/>
                  </a:lnTo>
                  <a:lnTo>
                    <a:pt x="1228229" y="832726"/>
                  </a:lnTo>
                  <a:lnTo>
                    <a:pt x="1236342" y="831093"/>
                  </a:lnTo>
                  <a:lnTo>
                    <a:pt x="1242971" y="826636"/>
                  </a:lnTo>
                  <a:lnTo>
                    <a:pt x="1247442" y="820017"/>
                  </a:lnTo>
                  <a:lnTo>
                    <a:pt x="1249083" y="811898"/>
                  </a:lnTo>
                  <a:lnTo>
                    <a:pt x="1249083" y="20828"/>
                  </a:lnTo>
                  <a:lnTo>
                    <a:pt x="1247442" y="12719"/>
                  </a:lnTo>
                  <a:lnTo>
                    <a:pt x="1242971" y="6099"/>
                  </a:lnTo>
                  <a:lnTo>
                    <a:pt x="1236342" y="1636"/>
                  </a:lnTo>
                  <a:lnTo>
                    <a:pt x="1228229" y="0"/>
                  </a:lnTo>
                  <a:close/>
                </a:path>
                <a:path w="1249680" h="833119">
                  <a:moveTo>
                    <a:pt x="832700" y="749439"/>
                  </a:moveTo>
                  <a:lnTo>
                    <a:pt x="416331" y="749439"/>
                  </a:lnTo>
                  <a:lnTo>
                    <a:pt x="408235" y="751076"/>
                  </a:lnTo>
                  <a:lnTo>
                    <a:pt x="401618" y="755540"/>
                  </a:lnTo>
                  <a:lnTo>
                    <a:pt x="397154" y="762164"/>
                  </a:lnTo>
                  <a:lnTo>
                    <a:pt x="395516" y="770280"/>
                  </a:lnTo>
                  <a:lnTo>
                    <a:pt x="395516" y="791083"/>
                  </a:lnTo>
                  <a:lnTo>
                    <a:pt x="853516" y="791083"/>
                  </a:lnTo>
                  <a:lnTo>
                    <a:pt x="853516" y="770280"/>
                  </a:lnTo>
                  <a:lnTo>
                    <a:pt x="851878" y="762164"/>
                  </a:lnTo>
                  <a:lnTo>
                    <a:pt x="847413" y="755540"/>
                  </a:lnTo>
                  <a:lnTo>
                    <a:pt x="840796" y="751076"/>
                  </a:lnTo>
                  <a:lnTo>
                    <a:pt x="832700" y="749439"/>
                  </a:lnTo>
                  <a:close/>
                </a:path>
                <a:path w="1249680" h="833119">
                  <a:moveTo>
                    <a:pt x="811872" y="41643"/>
                  </a:moveTo>
                  <a:lnTo>
                    <a:pt x="437159" y="41643"/>
                  </a:lnTo>
                  <a:lnTo>
                    <a:pt x="437159" y="62471"/>
                  </a:lnTo>
                  <a:lnTo>
                    <a:pt x="438797" y="70572"/>
                  </a:lnTo>
                  <a:lnTo>
                    <a:pt x="443261" y="77189"/>
                  </a:lnTo>
                  <a:lnTo>
                    <a:pt x="449878" y="81650"/>
                  </a:lnTo>
                  <a:lnTo>
                    <a:pt x="457974" y="83286"/>
                  </a:lnTo>
                  <a:lnTo>
                    <a:pt x="791057" y="83286"/>
                  </a:lnTo>
                  <a:lnTo>
                    <a:pt x="799153" y="81650"/>
                  </a:lnTo>
                  <a:lnTo>
                    <a:pt x="805770" y="77189"/>
                  </a:lnTo>
                  <a:lnTo>
                    <a:pt x="810234" y="70572"/>
                  </a:lnTo>
                  <a:lnTo>
                    <a:pt x="811872" y="62471"/>
                  </a:lnTo>
                  <a:lnTo>
                    <a:pt x="811872" y="41643"/>
                  </a:lnTo>
                  <a:close/>
                </a:path>
              </a:pathLst>
            </a:custGeom>
            <a:solidFill>
              <a:schemeClr val="accent1"/>
            </a:solidFill>
          </p:spPr>
          <p:txBody>
            <a:bodyPr wrap="square" lIns="0" tIns="0" rIns="0" bIns="0" rtlCol="0"/>
            <a:lstStyle/>
            <a:p>
              <a:endParaRPr/>
            </a:p>
          </p:txBody>
        </p:sp>
        <p:sp>
          <p:nvSpPr>
            <p:cNvPr id="25" name="object 17">
              <a:extLst>
                <a:ext uri="{FF2B5EF4-FFF2-40B4-BE49-F238E27FC236}">
                  <a16:creationId xmlns:a16="http://schemas.microsoft.com/office/drawing/2014/main" id="{6737B8C1-5D30-5A49-B5BB-535DC794C7C0}"/>
                </a:ext>
              </a:extLst>
            </p:cNvPr>
            <p:cNvSpPr/>
            <p:nvPr/>
          </p:nvSpPr>
          <p:spPr>
            <a:xfrm>
              <a:off x="2464432" y="3172200"/>
              <a:ext cx="208203" cy="353898"/>
            </a:xfrm>
            <a:prstGeom prst="rect">
              <a:avLst/>
            </a:prstGeom>
            <a:blipFill>
              <a:blip r:embed="rId8" cstate="print">
                <a:extLst>
                  <a:ext uri="{BEBA8EAE-BF5A-486C-A8C5-ECC9F3942E4B}">
                    <a14:imgProps xmlns:a14="http://schemas.microsoft.com/office/drawing/2010/main">
                      <a14:imgLayer r:embed="rId9">
                        <a14:imgEffect>
                          <a14:colorTemperature colorTemp="11500"/>
                        </a14:imgEffect>
                      </a14:imgLayer>
                    </a14:imgProps>
                  </a:ext>
                </a:extLst>
              </a:blip>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47401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6A576F16-B6D9-4F9A-BDFC-8E955C202E26}"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28</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regional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Die Nutzung von Schweizer Holz sichert Arbeits-plätze in der Region, auch ausserhalb der grossen Städte. Die Wertschöpfung bleibt vor Ort und umfasst die gesamte Verarbeitungskette von Holz – vom Wald bis zum fertigen Holzhaus oder Möbel.</a:t>
            </a:r>
          </a:p>
        </p:txBody>
      </p:sp>
      <p:grpSp>
        <p:nvGrpSpPr>
          <p:cNvPr id="7" name="Gruppieren 6">
            <a:extLst>
              <a:ext uri="{FF2B5EF4-FFF2-40B4-BE49-F238E27FC236}">
                <a16:creationId xmlns:a16="http://schemas.microsoft.com/office/drawing/2014/main" id="{F802B25E-02B0-7A44-B973-18FE929F145A}"/>
              </a:ext>
            </a:extLst>
          </p:cNvPr>
          <p:cNvGrpSpPr/>
          <p:nvPr/>
        </p:nvGrpSpPr>
        <p:grpSpPr>
          <a:xfrm>
            <a:off x="1944001" y="2297861"/>
            <a:ext cx="969644" cy="1337945"/>
            <a:chOff x="1944001" y="2297861"/>
            <a:chExt cx="969644" cy="1337945"/>
          </a:xfrm>
        </p:grpSpPr>
        <p:sp>
          <p:nvSpPr>
            <p:cNvPr id="26" name="object 2">
              <a:extLst>
                <a:ext uri="{FF2B5EF4-FFF2-40B4-BE49-F238E27FC236}">
                  <a16:creationId xmlns:a16="http://schemas.microsoft.com/office/drawing/2014/main" id="{94D54C0E-D722-0847-8DBB-B179F0439FBD}"/>
                </a:ext>
              </a:extLst>
            </p:cNvPr>
            <p:cNvSpPr/>
            <p:nvPr/>
          </p:nvSpPr>
          <p:spPr>
            <a:xfrm>
              <a:off x="1944001" y="2297861"/>
              <a:ext cx="969644" cy="1337945"/>
            </a:xfrm>
            <a:custGeom>
              <a:avLst/>
              <a:gdLst/>
              <a:ahLst/>
              <a:cxnLst/>
              <a:rect l="l" t="t" r="r" b="b"/>
              <a:pathLst>
                <a:path w="969644" h="1337945">
                  <a:moveTo>
                    <a:pt x="947610" y="0"/>
                  </a:moveTo>
                  <a:lnTo>
                    <a:pt x="21666" y="0"/>
                  </a:lnTo>
                  <a:lnTo>
                    <a:pt x="13223" y="1699"/>
                  </a:lnTo>
                  <a:lnTo>
                    <a:pt x="6337" y="6337"/>
                  </a:lnTo>
                  <a:lnTo>
                    <a:pt x="1699" y="13223"/>
                  </a:lnTo>
                  <a:lnTo>
                    <a:pt x="0" y="21666"/>
                  </a:lnTo>
                  <a:lnTo>
                    <a:pt x="0" y="1337462"/>
                  </a:lnTo>
                  <a:lnTo>
                    <a:pt x="43332" y="1337462"/>
                  </a:lnTo>
                  <a:lnTo>
                    <a:pt x="43332" y="969251"/>
                  </a:lnTo>
                  <a:lnTo>
                    <a:pt x="947610" y="969251"/>
                  </a:lnTo>
                  <a:lnTo>
                    <a:pt x="956046" y="967550"/>
                  </a:lnTo>
                  <a:lnTo>
                    <a:pt x="962928" y="962909"/>
                  </a:lnTo>
                  <a:lnTo>
                    <a:pt x="967564" y="956022"/>
                  </a:lnTo>
                  <a:lnTo>
                    <a:pt x="969263" y="947585"/>
                  </a:lnTo>
                  <a:lnTo>
                    <a:pt x="969263" y="925918"/>
                  </a:lnTo>
                  <a:lnTo>
                    <a:pt x="43332" y="925918"/>
                  </a:lnTo>
                  <a:lnTo>
                    <a:pt x="43332" y="43306"/>
                  </a:lnTo>
                  <a:lnTo>
                    <a:pt x="969263" y="43306"/>
                  </a:lnTo>
                  <a:lnTo>
                    <a:pt x="969263" y="21666"/>
                  </a:lnTo>
                  <a:lnTo>
                    <a:pt x="967564" y="13223"/>
                  </a:lnTo>
                  <a:lnTo>
                    <a:pt x="962928" y="6337"/>
                  </a:lnTo>
                  <a:lnTo>
                    <a:pt x="956046" y="1699"/>
                  </a:lnTo>
                  <a:lnTo>
                    <a:pt x="947610" y="0"/>
                  </a:lnTo>
                  <a:close/>
                </a:path>
                <a:path w="969644" h="1337945">
                  <a:moveTo>
                    <a:pt x="969263" y="43306"/>
                  </a:moveTo>
                  <a:lnTo>
                    <a:pt x="925944" y="43306"/>
                  </a:lnTo>
                  <a:lnTo>
                    <a:pt x="925944" y="925918"/>
                  </a:lnTo>
                  <a:lnTo>
                    <a:pt x="969263" y="925918"/>
                  </a:lnTo>
                  <a:lnTo>
                    <a:pt x="969263" y="43306"/>
                  </a:lnTo>
                  <a:close/>
                </a:path>
              </a:pathLst>
            </a:custGeom>
            <a:solidFill>
              <a:schemeClr val="accent1"/>
            </a:solidFill>
          </p:spPr>
          <p:txBody>
            <a:bodyPr wrap="square" lIns="0" tIns="0" rIns="0" bIns="0" rtlCol="0"/>
            <a:lstStyle/>
            <a:p>
              <a:endParaRPr/>
            </a:p>
          </p:txBody>
        </p:sp>
        <p:sp>
          <p:nvSpPr>
            <p:cNvPr id="27" name="object 3">
              <a:extLst>
                <a:ext uri="{FF2B5EF4-FFF2-40B4-BE49-F238E27FC236}">
                  <a16:creationId xmlns:a16="http://schemas.microsoft.com/office/drawing/2014/main" id="{D095DAB4-E4DF-7D46-A448-34A98A090E21}"/>
                </a:ext>
              </a:extLst>
            </p:cNvPr>
            <p:cNvSpPr/>
            <p:nvPr/>
          </p:nvSpPr>
          <p:spPr>
            <a:xfrm>
              <a:off x="2157770" y="2511630"/>
              <a:ext cx="542290" cy="542290"/>
            </a:xfrm>
            <a:custGeom>
              <a:avLst/>
              <a:gdLst/>
              <a:ahLst/>
              <a:cxnLst/>
              <a:rect l="l" t="t" r="r" b="b"/>
              <a:pathLst>
                <a:path w="542289" h="542289">
                  <a:moveTo>
                    <a:pt x="353949" y="0"/>
                  </a:moveTo>
                  <a:lnTo>
                    <a:pt x="187794" y="0"/>
                  </a:lnTo>
                  <a:lnTo>
                    <a:pt x="179357" y="1701"/>
                  </a:lnTo>
                  <a:lnTo>
                    <a:pt x="172470" y="6342"/>
                  </a:lnTo>
                  <a:lnTo>
                    <a:pt x="167829" y="13228"/>
                  </a:lnTo>
                  <a:lnTo>
                    <a:pt x="166128" y="21666"/>
                  </a:lnTo>
                  <a:lnTo>
                    <a:pt x="166128" y="166128"/>
                  </a:lnTo>
                  <a:lnTo>
                    <a:pt x="21666" y="166128"/>
                  </a:lnTo>
                  <a:lnTo>
                    <a:pt x="13228" y="167831"/>
                  </a:lnTo>
                  <a:lnTo>
                    <a:pt x="6342" y="172475"/>
                  </a:lnTo>
                  <a:lnTo>
                    <a:pt x="1701" y="179362"/>
                  </a:lnTo>
                  <a:lnTo>
                    <a:pt x="0" y="187794"/>
                  </a:lnTo>
                  <a:lnTo>
                    <a:pt x="0" y="353923"/>
                  </a:lnTo>
                  <a:lnTo>
                    <a:pt x="1701" y="362356"/>
                  </a:lnTo>
                  <a:lnTo>
                    <a:pt x="6342" y="369242"/>
                  </a:lnTo>
                  <a:lnTo>
                    <a:pt x="13228" y="373886"/>
                  </a:lnTo>
                  <a:lnTo>
                    <a:pt x="21666" y="375589"/>
                  </a:lnTo>
                  <a:lnTo>
                    <a:pt x="166128" y="375589"/>
                  </a:lnTo>
                  <a:lnTo>
                    <a:pt x="166128" y="520052"/>
                  </a:lnTo>
                  <a:lnTo>
                    <a:pt x="167829" y="528490"/>
                  </a:lnTo>
                  <a:lnTo>
                    <a:pt x="172470" y="535376"/>
                  </a:lnTo>
                  <a:lnTo>
                    <a:pt x="179357" y="540017"/>
                  </a:lnTo>
                  <a:lnTo>
                    <a:pt x="187794" y="541718"/>
                  </a:lnTo>
                  <a:lnTo>
                    <a:pt x="353949" y="541718"/>
                  </a:lnTo>
                  <a:lnTo>
                    <a:pt x="362386" y="540017"/>
                  </a:lnTo>
                  <a:lnTo>
                    <a:pt x="369273" y="535376"/>
                  </a:lnTo>
                  <a:lnTo>
                    <a:pt x="373913" y="528490"/>
                  </a:lnTo>
                  <a:lnTo>
                    <a:pt x="375615" y="520052"/>
                  </a:lnTo>
                  <a:lnTo>
                    <a:pt x="375615" y="498386"/>
                  </a:lnTo>
                  <a:lnTo>
                    <a:pt x="209461" y="498386"/>
                  </a:lnTo>
                  <a:lnTo>
                    <a:pt x="209461" y="353923"/>
                  </a:lnTo>
                  <a:lnTo>
                    <a:pt x="207759" y="345491"/>
                  </a:lnTo>
                  <a:lnTo>
                    <a:pt x="203119" y="338604"/>
                  </a:lnTo>
                  <a:lnTo>
                    <a:pt x="196232" y="333960"/>
                  </a:lnTo>
                  <a:lnTo>
                    <a:pt x="187794" y="332257"/>
                  </a:lnTo>
                  <a:lnTo>
                    <a:pt x="43332" y="332257"/>
                  </a:lnTo>
                  <a:lnTo>
                    <a:pt x="43332" y="209461"/>
                  </a:lnTo>
                  <a:lnTo>
                    <a:pt x="187794" y="209461"/>
                  </a:lnTo>
                  <a:lnTo>
                    <a:pt x="196232" y="207758"/>
                  </a:lnTo>
                  <a:lnTo>
                    <a:pt x="203119" y="203114"/>
                  </a:lnTo>
                  <a:lnTo>
                    <a:pt x="207759" y="196227"/>
                  </a:lnTo>
                  <a:lnTo>
                    <a:pt x="209461" y="187794"/>
                  </a:lnTo>
                  <a:lnTo>
                    <a:pt x="209461" y="43332"/>
                  </a:lnTo>
                  <a:lnTo>
                    <a:pt x="375615" y="43332"/>
                  </a:lnTo>
                  <a:lnTo>
                    <a:pt x="375615" y="21666"/>
                  </a:lnTo>
                  <a:lnTo>
                    <a:pt x="373913" y="13228"/>
                  </a:lnTo>
                  <a:lnTo>
                    <a:pt x="369273" y="6342"/>
                  </a:lnTo>
                  <a:lnTo>
                    <a:pt x="362386" y="1701"/>
                  </a:lnTo>
                  <a:lnTo>
                    <a:pt x="353949" y="0"/>
                  </a:lnTo>
                  <a:close/>
                </a:path>
                <a:path w="542289" h="542289">
                  <a:moveTo>
                    <a:pt x="375615" y="43332"/>
                  </a:moveTo>
                  <a:lnTo>
                    <a:pt x="332282" y="43332"/>
                  </a:lnTo>
                  <a:lnTo>
                    <a:pt x="332282" y="187794"/>
                  </a:lnTo>
                  <a:lnTo>
                    <a:pt x="333982" y="196227"/>
                  </a:lnTo>
                  <a:lnTo>
                    <a:pt x="338620" y="203114"/>
                  </a:lnTo>
                  <a:lnTo>
                    <a:pt x="345505" y="207758"/>
                  </a:lnTo>
                  <a:lnTo>
                    <a:pt x="353949" y="209461"/>
                  </a:lnTo>
                  <a:lnTo>
                    <a:pt x="498411" y="209461"/>
                  </a:lnTo>
                  <a:lnTo>
                    <a:pt x="498411" y="332257"/>
                  </a:lnTo>
                  <a:lnTo>
                    <a:pt x="353949" y="332257"/>
                  </a:lnTo>
                  <a:lnTo>
                    <a:pt x="345505" y="333960"/>
                  </a:lnTo>
                  <a:lnTo>
                    <a:pt x="338620" y="338604"/>
                  </a:lnTo>
                  <a:lnTo>
                    <a:pt x="333982" y="345491"/>
                  </a:lnTo>
                  <a:lnTo>
                    <a:pt x="332282" y="353923"/>
                  </a:lnTo>
                  <a:lnTo>
                    <a:pt x="332282" y="498386"/>
                  </a:lnTo>
                  <a:lnTo>
                    <a:pt x="375615" y="498386"/>
                  </a:lnTo>
                  <a:lnTo>
                    <a:pt x="375615" y="375589"/>
                  </a:lnTo>
                  <a:lnTo>
                    <a:pt x="520077" y="375589"/>
                  </a:lnTo>
                  <a:lnTo>
                    <a:pt x="528513" y="373886"/>
                  </a:lnTo>
                  <a:lnTo>
                    <a:pt x="535395" y="369242"/>
                  </a:lnTo>
                  <a:lnTo>
                    <a:pt x="540031" y="362356"/>
                  </a:lnTo>
                  <a:lnTo>
                    <a:pt x="541731" y="353923"/>
                  </a:lnTo>
                  <a:lnTo>
                    <a:pt x="541731" y="187794"/>
                  </a:lnTo>
                  <a:lnTo>
                    <a:pt x="540031" y="179362"/>
                  </a:lnTo>
                  <a:lnTo>
                    <a:pt x="535395" y="172475"/>
                  </a:lnTo>
                  <a:lnTo>
                    <a:pt x="528513" y="167831"/>
                  </a:lnTo>
                  <a:lnTo>
                    <a:pt x="520077" y="166128"/>
                  </a:lnTo>
                  <a:lnTo>
                    <a:pt x="375615" y="166128"/>
                  </a:lnTo>
                  <a:lnTo>
                    <a:pt x="375615" y="43332"/>
                  </a:lnTo>
                  <a:close/>
                </a:path>
              </a:pathLst>
            </a:custGeom>
            <a:solidFill>
              <a:schemeClr val="accent1"/>
            </a:solidFill>
          </p:spPr>
          <p:txBody>
            <a:bodyPr wrap="square" lIns="0" tIns="0" rIns="0" bIns="0" rtlCol="0"/>
            <a:lstStyle/>
            <a:p>
              <a:endParaRPr/>
            </a:p>
          </p:txBody>
        </p:sp>
      </p:grpSp>
    </p:spTree>
    <p:extLst>
      <p:ext uri="{BB962C8B-B14F-4D97-AF65-F5344CB8AC3E}">
        <p14:creationId xmlns:p14="http://schemas.microsoft.com/office/powerpoint/2010/main" val="1861097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8F784BDD-0C4E-4941-BFBC-65ADDFA833E8}"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29</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flexibel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Dank moderner Technik in Holzbau und Schreinerei lässt sich Holz in jede beliebige Form bringen. Das eröffnet auch im Holzbau ungeahnte Möglichkeiten und neue Freiräume. Nicht nur für Wohnhäuser und Innenausbauten ist Holz ein ideales Baumaterial, sondern auch für ganze Wohnsiedlungen, Hochhäuser und Hallen.</a:t>
            </a:r>
          </a:p>
        </p:txBody>
      </p:sp>
      <p:sp>
        <p:nvSpPr>
          <p:cNvPr id="10" name="object 2">
            <a:extLst>
              <a:ext uri="{FF2B5EF4-FFF2-40B4-BE49-F238E27FC236}">
                <a16:creationId xmlns:a16="http://schemas.microsoft.com/office/drawing/2014/main" id="{E5CFF8E9-BC07-9B42-91A4-780AF5D33EF1}"/>
              </a:ext>
            </a:extLst>
          </p:cNvPr>
          <p:cNvSpPr/>
          <p:nvPr/>
        </p:nvSpPr>
        <p:spPr>
          <a:xfrm>
            <a:off x="1943987" y="2297854"/>
            <a:ext cx="1144270" cy="1144270"/>
          </a:xfrm>
          <a:custGeom>
            <a:avLst/>
            <a:gdLst/>
            <a:ahLst/>
            <a:cxnLst/>
            <a:rect l="l" t="t" r="r" b="b"/>
            <a:pathLst>
              <a:path w="1144270" h="1144270">
                <a:moveTo>
                  <a:pt x="43332" y="747941"/>
                </a:moveTo>
                <a:lnTo>
                  <a:pt x="0" y="747941"/>
                </a:lnTo>
                <a:lnTo>
                  <a:pt x="0" y="1122400"/>
                </a:lnTo>
                <a:lnTo>
                  <a:pt x="1702" y="1130833"/>
                </a:lnTo>
                <a:lnTo>
                  <a:pt x="6346" y="1137719"/>
                </a:lnTo>
                <a:lnTo>
                  <a:pt x="13233" y="1142363"/>
                </a:lnTo>
                <a:lnTo>
                  <a:pt x="21666" y="1144066"/>
                </a:lnTo>
                <a:lnTo>
                  <a:pt x="396151" y="1144066"/>
                </a:lnTo>
                <a:lnTo>
                  <a:pt x="396151" y="1100734"/>
                </a:lnTo>
                <a:lnTo>
                  <a:pt x="73964" y="1100734"/>
                </a:lnTo>
                <a:lnTo>
                  <a:pt x="104600" y="1070101"/>
                </a:lnTo>
                <a:lnTo>
                  <a:pt x="43332" y="1070101"/>
                </a:lnTo>
                <a:lnTo>
                  <a:pt x="43332" y="747941"/>
                </a:lnTo>
                <a:close/>
              </a:path>
              <a:path w="1144270" h="1144270">
                <a:moveTo>
                  <a:pt x="633336" y="602678"/>
                </a:moveTo>
                <a:lnTo>
                  <a:pt x="572071" y="602678"/>
                </a:lnTo>
                <a:lnTo>
                  <a:pt x="1070127" y="1100734"/>
                </a:lnTo>
                <a:lnTo>
                  <a:pt x="747966" y="1100734"/>
                </a:lnTo>
                <a:lnTo>
                  <a:pt x="747966" y="1144066"/>
                </a:lnTo>
                <a:lnTo>
                  <a:pt x="1122425" y="1144066"/>
                </a:lnTo>
                <a:lnTo>
                  <a:pt x="1130863" y="1142363"/>
                </a:lnTo>
                <a:lnTo>
                  <a:pt x="1137750" y="1137719"/>
                </a:lnTo>
                <a:lnTo>
                  <a:pt x="1142390" y="1130833"/>
                </a:lnTo>
                <a:lnTo>
                  <a:pt x="1144092" y="1122400"/>
                </a:lnTo>
                <a:lnTo>
                  <a:pt x="1144092" y="1070101"/>
                </a:lnTo>
                <a:lnTo>
                  <a:pt x="1100759" y="1070101"/>
                </a:lnTo>
                <a:lnTo>
                  <a:pt x="633336" y="602678"/>
                </a:lnTo>
                <a:close/>
              </a:path>
              <a:path w="1144270" h="1144270">
                <a:moveTo>
                  <a:pt x="104598" y="73964"/>
                </a:moveTo>
                <a:lnTo>
                  <a:pt x="43332" y="73964"/>
                </a:lnTo>
                <a:lnTo>
                  <a:pt x="541439" y="572046"/>
                </a:lnTo>
                <a:lnTo>
                  <a:pt x="43332" y="1070101"/>
                </a:lnTo>
                <a:lnTo>
                  <a:pt x="104600" y="1070101"/>
                </a:lnTo>
                <a:lnTo>
                  <a:pt x="572071" y="602678"/>
                </a:lnTo>
                <a:lnTo>
                  <a:pt x="633336" y="602678"/>
                </a:lnTo>
                <a:lnTo>
                  <a:pt x="602703" y="572046"/>
                </a:lnTo>
                <a:lnTo>
                  <a:pt x="633334" y="541413"/>
                </a:lnTo>
                <a:lnTo>
                  <a:pt x="572071" y="541413"/>
                </a:lnTo>
                <a:lnTo>
                  <a:pt x="104598" y="73964"/>
                </a:lnTo>
                <a:close/>
              </a:path>
              <a:path w="1144270" h="1144270">
                <a:moveTo>
                  <a:pt x="1144092" y="747941"/>
                </a:moveTo>
                <a:lnTo>
                  <a:pt x="1100759" y="747941"/>
                </a:lnTo>
                <a:lnTo>
                  <a:pt x="1100759" y="1070101"/>
                </a:lnTo>
                <a:lnTo>
                  <a:pt x="1144092" y="1070101"/>
                </a:lnTo>
                <a:lnTo>
                  <a:pt x="1144092" y="747941"/>
                </a:lnTo>
                <a:close/>
              </a:path>
              <a:path w="1144270" h="1144270">
                <a:moveTo>
                  <a:pt x="1122425" y="0"/>
                </a:moveTo>
                <a:lnTo>
                  <a:pt x="747966" y="0"/>
                </a:lnTo>
                <a:lnTo>
                  <a:pt x="747966" y="43332"/>
                </a:lnTo>
                <a:lnTo>
                  <a:pt x="1070127" y="43332"/>
                </a:lnTo>
                <a:lnTo>
                  <a:pt x="572071" y="541413"/>
                </a:lnTo>
                <a:lnTo>
                  <a:pt x="633334" y="541413"/>
                </a:lnTo>
                <a:lnTo>
                  <a:pt x="1100759" y="73964"/>
                </a:lnTo>
                <a:lnTo>
                  <a:pt x="1144092" y="73964"/>
                </a:lnTo>
                <a:lnTo>
                  <a:pt x="1144092" y="21666"/>
                </a:lnTo>
                <a:lnTo>
                  <a:pt x="1142390" y="13233"/>
                </a:lnTo>
                <a:lnTo>
                  <a:pt x="1137750" y="6346"/>
                </a:lnTo>
                <a:lnTo>
                  <a:pt x="1130863" y="1702"/>
                </a:lnTo>
                <a:lnTo>
                  <a:pt x="1122425" y="0"/>
                </a:lnTo>
                <a:close/>
              </a:path>
              <a:path w="1144270" h="1144270">
                <a:moveTo>
                  <a:pt x="396151" y="0"/>
                </a:moveTo>
                <a:lnTo>
                  <a:pt x="21666" y="0"/>
                </a:lnTo>
                <a:lnTo>
                  <a:pt x="13233" y="1702"/>
                </a:lnTo>
                <a:lnTo>
                  <a:pt x="6346" y="6346"/>
                </a:lnTo>
                <a:lnTo>
                  <a:pt x="1702" y="13233"/>
                </a:lnTo>
                <a:lnTo>
                  <a:pt x="0" y="21666"/>
                </a:lnTo>
                <a:lnTo>
                  <a:pt x="0" y="396125"/>
                </a:lnTo>
                <a:lnTo>
                  <a:pt x="43332" y="396125"/>
                </a:lnTo>
                <a:lnTo>
                  <a:pt x="43332" y="73964"/>
                </a:lnTo>
                <a:lnTo>
                  <a:pt x="104598" y="73964"/>
                </a:lnTo>
                <a:lnTo>
                  <a:pt x="73964" y="43332"/>
                </a:lnTo>
                <a:lnTo>
                  <a:pt x="396151" y="43332"/>
                </a:lnTo>
                <a:lnTo>
                  <a:pt x="396151" y="0"/>
                </a:lnTo>
                <a:close/>
              </a:path>
              <a:path w="1144270" h="1144270">
                <a:moveTo>
                  <a:pt x="1144092" y="73964"/>
                </a:moveTo>
                <a:lnTo>
                  <a:pt x="1100759" y="73964"/>
                </a:lnTo>
                <a:lnTo>
                  <a:pt x="1100759" y="396125"/>
                </a:lnTo>
                <a:lnTo>
                  <a:pt x="1144092" y="396125"/>
                </a:lnTo>
                <a:lnTo>
                  <a:pt x="1144092" y="73964"/>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2011055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fld id="{A73DCF84-8668-4E66-B0EC-895F5FC3027C}" type="datetime1">
              <a:rPr lang="de-DE" smtClean="0"/>
              <a:t>19.03.2024</a:t>
            </a:fld>
            <a:endParaRPr lang="de-CH"/>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3</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3" y="2168525"/>
            <a:ext cx="11270076" cy="3800954"/>
          </a:xfrm>
        </p:spPr>
        <p:txBody>
          <a:bodyPr/>
          <a:lstStyle/>
          <a:p>
            <a:r>
              <a:rPr lang="de-CH" sz="2400" dirty="0"/>
              <a:t>Die Akteure hinter dem Label Schweizer Holz.</a:t>
            </a:r>
          </a:p>
          <a:p>
            <a:endParaRPr lang="de-CH" dirty="0"/>
          </a:p>
          <a:p>
            <a:pPr marL="1073150" indent="-1073150">
              <a:buAutoNum type="arabicPlain" startAt="2009"/>
              <a:tabLst>
                <a:tab pos="1073150" algn="l"/>
              </a:tabLst>
            </a:pPr>
            <a:r>
              <a:rPr lang="de-CH" sz="2400" dirty="0"/>
              <a:t>Das Label Schweizer Holz </a:t>
            </a:r>
            <a:r>
              <a:rPr lang="de-CH" sz="2400" b="1" dirty="0"/>
              <a:t>(«Herkunftszeichen Schweizer Holz»</a:t>
            </a:r>
            <a:r>
              <a:rPr lang="de-CH" sz="2400" dirty="0"/>
              <a:t>) wurde von Lignum Holzwirtschaft Schweiz, dem Dachverband der Holzbranche, ins Leben gerufen. </a:t>
            </a:r>
          </a:p>
          <a:p>
            <a:pPr marL="1073150" indent="-1073150">
              <a:tabLst>
                <a:tab pos="1073150" algn="l"/>
              </a:tabLst>
            </a:pPr>
            <a:endParaRPr lang="de-CH" sz="2400" dirty="0"/>
          </a:p>
          <a:p>
            <a:pPr marL="1073150" lvl="1" indent="-1073150">
              <a:buAutoNum type="arabicPlain" startAt="2018"/>
              <a:tabLst>
                <a:tab pos="1073150" algn="l"/>
              </a:tabLst>
            </a:pPr>
            <a:r>
              <a:rPr lang="de-CH" sz="2400" dirty="0"/>
              <a:t>Wichtige Akteure der Wald- und Holzbranche gründeten die </a:t>
            </a:r>
            <a:r>
              <a:rPr lang="de-CH" sz="2400" b="1" dirty="0"/>
              <a:t>Organisation Marketing Schweizer Holz.</a:t>
            </a:r>
            <a:br>
              <a:rPr lang="de-CH" sz="2400" b="1" dirty="0"/>
            </a:br>
            <a:r>
              <a:rPr lang="de-CH" sz="2400" dirty="0"/>
              <a:t>Ziel: Alle Aktivitäten rund um das Label Schweizer Holz zu bündeln. Geschäftsstelle von MSH ist Lignum Holzwirtschaft Schweiz angegliedert. </a:t>
            </a:r>
          </a:p>
        </p:txBody>
      </p:sp>
    </p:spTree>
    <p:extLst>
      <p:ext uri="{BB962C8B-B14F-4D97-AF65-F5344CB8AC3E}">
        <p14:creationId xmlns:p14="http://schemas.microsoft.com/office/powerpoint/2010/main" val="1040750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7EEE080E-8E3C-4886-A323-F70CB12E816C}"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30</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ökologisch</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Bauen mit Schweizer Holz bedeutet, die Bedürf-nisse der Umwelt und der heutigen Gesellschaft zu berücksichtigen und gleichzeitig an die Lebensqualität kommender Generationen zu denken. Energieeffizienz, Klima- und Umwelt-schutz sowie Gesundheit und Komfort der Bewohner stehen dabei im Vordergrund.</a:t>
            </a:r>
          </a:p>
        </p:txBody>
      </p:sp>
      <p:sp>
        <p:nvSpPr>
          <p:cNvPr id="8" name="object 2">
            <a:extLst>
              <a:ext uri="{FF2B5EF4-FFF2-40B4-BE49-F238E27FC236}">
                <a16:creationId xmlns:a16="http://schemas.microsoft.com/office/drawing/2014/main" id="{36E3DA79-C4C3-314C-A7C1-0C8CE50F9314}"/>
              </a:ext>
            </a:extLst>
          </p:cNvPr>
          <p:cNvSpPr/>
          <p:nvPr/>
        </p:nvSpPr>
        <p:spPr>
          <a:xfrm>
            <a:off x="1944057" y="2298791"/>
            <a:ext cx="1228204" cy="881380"/>
          </a:xfrm>
          <a:prstGeom prst="rect">
            <a:avLst/>
          </a:prstGeom>
          <a:blipFill>
            <a:blip r:embed="rId2" cstate="print">
              <a:extLst>
                <a:ext uri="{BEBA8EAE-BF5A-486C-A8C5-ECC9F3942E4B}">
                  <a14:imgProps xmlns:a14="http://schemas.microsoft.com/office/drawing/2010/main">
                    <a14:imgLayer r:embed="rId3">
                      <a14:imgEffect>
                        <a14:colorTemperature colorTemp="11500"/>
                      </a14:imgEffect>
                    </a14:imgLayer>
                  </a14:imgProps>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74881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fld id="{2B49A014-D124-4F9B-B3FF-143CF71CC58F}" type="datetime1">
              <a:rPr lang="de-DE" smtClean="0"/>
              <a:t>19.03.2024</a:t>
            </a:fld>
            <a:endParaRPr lang="de-CH"/>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31</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gesund</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Holz lässt ein Haus atmen. Da der organische Baustoff Wasserdampf aufnehmen und wieder abgeben kann, ist das Wohnklima im Haus äusserst behaglich. Der Feuchtigkeitshaushalt </a:t>
            </a:r>
          </a:p>
          <a:p>
            <a:pPr marR="5080"/>
            <a:r>
              <a:rPr lang="de-DE" spc="-5" dirty="0">
                <a:cs typeface="Arial"/>
              </a:rPr>
              <a:t>ist optimal, und durch die gute Dämmung sorgt Holz auch für angenehme Raumtemperaturen </a:t>
            </a:r>
          </a:p>
          <a:p>
            <a:pPr marR="5080"/>
            <a:r>
              <a:rPr lang="de-DE" spc="-5" dirty="0">
                <a:cs typeface="Arial"/>
              </a:rPr>
              <a:t>zu jeder Jahreszeit.</a:t>
            </a:r>
          </a:p>
        </p:txBody>
      </p:sp>
      <p:grpSp>
        <p:nvGrpSpPr>
          <p:cNvPr id="6" name="Gruppieren 5">
            <a:extLst>
              <a:ext uri="{FF2B5EF4-FFF2-40B4-BE49-F238E27FC236}">
                <a16:creationId xmlns:a16="http://schemas.microsoft.com/office/drawing/2014/main" id="{A6230665-F6C9-DE47-9C76-26AB4E79C4CA}"/>
              </a:ext>
            </a:extLst>
          </p:cNvPr>
          <p:cNvGrpSpPr/>
          <p:nvPr/>
        </p:nvGrpSpPr>
        <p:grpSpPr>
          <a:xfrm>
            <a:off x="1943985" y="2297852"/>
            <a:ext cx="1228732" cy="1014838"/>
            <a:chOff x="1943985" y="2297852"/>
            <a:chExt cx="1228732" cy="1014838"/>
          </a:xfrm>
        </p:grpSpPr>
        <p:sp>
          <p:nvSpPr>
            <p:cNvPr id="9" name="object 2">
              <a:extLst>
                <a:ext uri="{FF2B5EF4-FFF2-40B4-BE49-F238E27FC236}">
                  <a16:creationId xmlns:a16="http://schemas.microsoft.com/office/drawing/2014/main" id="{AB5BA60B-DEC1-CE4F-94F5-BE1FD65F7EA8}"/>
                </a:ext>
              </a:extLst>
            </p:cNvPr>
            <p:cNvSpPr/>
            <p:nvPr/>
          </p:nvSpPr>
          <p:spPr>
            <a:xfrm>
              <a:off x="1943992" y="2351253"/>
              <a:ext cx="1228725" cy="480695"/>
            </a:xfrm>
            <a:custGeom>
              <a:avLst/>
              <a:gdLst/>
              <a:ahLst/>
              <a:cxnLst/>
              <a:rect l="l" t="t" r="r" b="b"/>
              <a:pathLst>
                <a:path w="1228725" h="480694">
                  <a:moveTo>
                    <a:pt x="1137130" y="53403"/>
                  </a:moveTo>
                  <a:lnTo>
                    <a:pt x="987945" y="53403"/>
                  </a:lnTo>
                  <a:lnTo>
                    <a:pt x="1037566" y="60091"/>
                  </a:lnTo>
                  <a:lnTo>
                    <a:pt x="1082196" y="78958"/>
                  </a:lnTo>
                  <a:lnTo>
                    <a:pt x="1120036" y="108208"/>
                  </a:lnTo>
                  <a:lnTo>
                    <a:pt x="1149291" y="146047"/>
                  </a:lnTo>
                  <a:lnTo>
                    <a:pt x="1168161" y="190679"/>
                  </a:lnTo>
                  <a:lnTo>
                    <a:pt x="1174851" y="240309"/>
                  </a:lnTo>
                  <a:lnTo>
                    <a:pt x="1168161" y="289939"/>
                  </a:lnTo>
                  <a:lnTo>
                    <a:pt x="1149291" y="334571"/>
                  </a:lnTo>
                  <a:lnTo>
                    <a:pt x="1120036" y="372410"/>
                  </a:lnTo>
                  <a:lnTo>
                    <a:pt x="1082196" y="401660"/>
                  </a:lnTo>
                  <a:lnTo>
                    <a:pt x="1037566" y="420527"/>
                  </a:lnTo>
                  <a:lnTo>
                    <a:pt x="987945" y="427215"/>
                  </a:lnTo>
                  <a:lnTo>
                    <a:pt x="26708" y="427215"/>
                  </a:lnTo>
                  <a:lnTo>
                    <a:pt x="16309" y="429314"/>
                  </a:lnTo>
                  <a:lnTo>
                    <a:pt x="7820" y="435040"/>
                  </a:lnTo>
                  <a:lnTo>
                    <a:pt x="2097" y="443529"/>
                  </a:lnTo>
                  <a:lnTo>
                    <a:pt x="0" y="453923"/>
                  </a:lnTo>
                  <a:lnTo>
                    <a:pt x="2097" y="464309"/>
                  </a:lnTo>
                  <a:lnTo>
                    <a:pt x="7820" y="472795"/>
                  </a:lnTo>
                  <a:lnTo>
                    <a:pt x="16309" y="478519"/>
                  </a:lnTo>
                  <a:lnTo>
                    <a:pt x="26708" y="480618"/>
                  </a:lnTo>
                  <a:lnTo>
                    <a:pt x="987945" y="480618"/>
                  </a:lnTo>
                  <a:lnTo>
                    <a:pt x="1036321" y="475727"/>
                  </a:lnTo>
                  <a:lnTo>
                    <a:pt x="1081406" y="461703"/>
                  </a:lnTo>
                  <a:lnTo>
                    <a:pt x="1122227" y="439519"/>
                  </a:lnTo>
                  <a:lnTo>
                    <a:pt x="1157809" y="410151"/>
                  </a:lnTo>
                  <a:lnTo>
                    <a:pt x="1187180" y="374571"/>
                  </a:lnTo>
                  <a:lnTo>
                    <a:pt x="1209364" y="333755"/>
                  </a:lnTo>
                  <a:lnTo>
                    <a:pt x="1223389" y="288676"/>
                  </a:lnTo>
                  <a:lnTo>
                    <a:pt x="1228280" y="240309"/>
                  </a:lnTo>
                  <a:lnTo>
                    <a:pt x="1223389" y="191945"/>
                  </a:lnTo>
                  <a:lnTo>
                    <a:pt x="1209364" y="146868"/>
                  </a:lnTo>
                  <a:lnTo>
                    <a:pt x="1187180" y="106052"/>
                  </a:lnTo>
                  <a:lnTo>
                    <a:pt x="1157809" y="70472"/>
                  </a:lnTo>
                  <a:lnTo>
                    <a:pt x="1137130" y="53403"/>
                  </a:lnTo>
                  <a:close/>
                </a:path>
                <a:path w="1228725" h="480694">
                  <a:moveTo>
                    <a:pt x="987945" y="0"/>
                  </a:moveTo>
                  <a:lnTo>
                    <a:pt x="939578" y="4891"/>
                  </a:lnTo>
                  <a:lnTo>
                    <a:pt x="894499" y="18917"/>
                  </a:lnTo>
                  <a:lnTo>
                    <a:pt x="853683" y="41102"/>
                  </a:lnTo>
                  <a:lnTo>
                    <a:pt x="818103" y="70472"/>
                  </a:lnTo>
                  <a:lnTo>
                    <a:pt x="788735" y="106052"/>
                  </a:lnTo>
                  <a:lnTo>
                    <a:pt x="766551" y="146868"/>
                  </a:lnTo>
                  <a:lnTo>
                    <a:pt x="752527" y="191945"/>
                  </a:lnTo>
                  <a:lnTo>
                    <a:pt x="747636" y="240309"/>
                  </a:lnTo>
                  <a:lnTo>
                    <a:pt x="749732" y="250697"/>
                  </a:lnTo>
                  <a:lnTo>
                    <a:pt x="755451" y="259187"/>
                  </a:lnTo>
                  <a:lnTo>
                    <a:pt x="763940" y="264916"/>
                  </a:lnTo>
                  <a:lnTo>
                    <a:pt x="774344" y="267017"/>
                  </a:lnTo>
                  <a:lnTo>
                    <a:pt x="784741" y="264916"/>
                  </a:lnTo>
                  <a:lnTo>
                    <a:pt x="793226" y="259187"/>
                  </a:lnTo>
                  <a:lnTo>
                    <a:pt x="798943" y="250697"/>
                  </a:lnTo>
                  <a:lnTo>
                    <a:pt x="801039" y="240309"/>
                  </a:lnTo>
                  <a:lnTo>
                    <a:pt x="807729" y="190679"/>
                  </a:lnTo>
                  <a:lnTo>
                    <a:pt x="826600" y="146047"/>
                  </a:lnTo>
                  <a:lnTo>
                    <a:pt x="855854" y="108208"/>
                  </a:lnTo>
                  <a:lnTo>
                    <a:pt x="893695" y="78958"/>
                  </a:lnTo>
                  <a:lnTo>
                    <a:pt x="938324" y="60091"/>
                  </a:lnTo>
                  <a:lnTo>
                    <a:pt x="987945" y="53403"/>
                  </a:lnTo>
                  <a:lnTo>
                    <a:pt x="1137130" y="53403"/>
                  </a:lnTo>
                  <a:lnTo>
                    <a:pt x="1122227" y="41102"/>
                  </a:lnTo>
                  <a:lnTo>
                    <a:pt x="1081406" y="18917"/>
                  </a:lnTo>
                  <a:lnTo>
                    <a:pt x="1036321" y="4891"/>
                  </a:lnTo>
                  <a:lnTo>
                    <a:pt x="987945" y="0"/>
                  </a:lnTo>
                  <a:close/>
                </a:path>
              </a:pathLst>
            </a:custGeom>
            <a:solidFill>
              <a:schemeClr val="accent1"/>
            </a:solidFill>
          </p:spPr>
          <p:txBody>
            <a:bodyPr wrap="square" lIns="0" tIns="0" rIns="0" bIns="0" rtlCol="0"/>
            <a:lstStyle/>
            <a:p>
              <a:endParaRPr/>
            </a:p>
          </p:txBody>
        </p:sp>
        <p:sp>
          <p:nvSpPr>
            <p:cNvPr id="10" name="object 3">
              <a:extLst>
                <a:ext uri="{FF2B5EF4-FFF2-40B4-BE49-F238E27FC236}">
                  <a16:creationId xmlns:a16="http://schemas.microsoft.com/office/drawing/2014/main" id="{C3FAFF64-581F-704B-B951-ABD3A80F34B3}"/>
                </a:ext>
              </a:extLst>
            </p:cNvPr>
            <p:cNvSpPr/>
            <p:nvPr/>
          </p:nvSpPr>
          <p:spPr>
            <a:xfrm>
              <a:off x="1943985" y="2297852"/>
              <a:ext cx="668020" cy="374015"/>
            </a:xfrm>
            <a:custGeom>
              <a:avLst/>
              <a:gdLst/>
              <a:ahLst/>
              <a:cxnLst/>
              <a:rect l="l" t="t" r="r" b="b"/>
              <a:pathLst>
                <a:path w="668019" h="374014">
                  <a:moveTo>
                    <a:pt x="610931" y="53403"/>
                  </a:moveTo>
                  <a:lnTo>
                    <a:pt x="480644" y="53403"/>
                  </a:lnTo>
                  <a:lnTo>
                    <a:pt x="522789" y="60220"/>
                  </a:lnTo>
                  <a:lnTo>
                    <a:pt x="559430" y="79193"/>
                  </a:lnTo>
                  <a:lnTo>
                    <a:pt x="588349" y="108108"/>
                  </a:lnTo>
                  <a:lnTo>
                    <a:pt x="607327" y="144750"/>
                  </a:lnTo>
                  <a:lnTo>
                    <a:pt x="614146" y="186905"/>
                  </a:lnTo>
                  <a:lnTo>
                    <a:pt x="607327" y="229062"/>
                  </a:lnTo>
                  <a:lnTo>
                    <a:pt x="588349" y="265707"/>
                  </a:lnTo>
                  <a:lnTo>
                    <a:pt x="559430" y="294626"/>
                  </a:lnTo>
                  <a:lnTo>
                    <a:pt x="522789" y="313603"/>
                  </a:lnTo>
                  <a:lnTo>
                    <a:pt x="480644" y="320421"/>
                  </a:lnTo>
                  <a:lnTo>
                    <a:pt x="26720" y="320421"/>
                  </a:lnTo>
                  <a:lnTo>
                    <a:pt x="16319" y="322516"/>
                  </a:lnTo>
                  <a:lnTo>
                    <a:pt x="7826" y="328234"/>
                  </a:lnTo>
                  <a:lnTo>
                    <a:pt x="2099" y="336719"/>
                  </a:lnTo>
                  <a:lnTo>
                    <a:pt x="0" y="347116"/>
                  </a:lnTo>
                  <a:lnTo>
                    <a:pt x="2099" y="357502"/>
                  </a:lnTo>
                  <a:lnTo>
                    <a:pt x="7826" y="365988"/>
                  </a:lnTo>
                  <a:lnTo>
                    <a:pt x="16319" y="371712"/>
                  </a:lnTo>
                  <a:lnTo>
                    <a:pt x="26720" y="373811"/>
                  </a:lnTo>
                  <a:lnTo>
                    <a:pt x="480644" y="373811"/>
                  </a:lnTo>
                  <a:lnTo>
                    <a:pt x="530273" y="367123"/>
                  </a:lnTo>
                  <a:lnTo>
                    <a:pt x="574905" y="348257"/>
                  </a:lnTo>
                  <a:lnTo>
                    <a:pt x="612744" y="319006"/>
                  </a:lnTo>
                  <a:lnTo>
                    <a:pt x="641995" y="281167"/>
                  </a:lnTo>
                  <a:lnTo>
                    <a:pt x="660862" y="236535"/>
                  </a:lnTo>
                  <a:lnTo>
                    <a:pt x="667550" y="186905"/>
                  </a:lnTo>
                  <a:lnTo>
                    <a:pt x="660862" y="137276"/>
                  </a:lnTo>
                  <a:lnTo>
                    <a:pt x="641995" y="92644"/>
                  </a:lnTo>
                  <a:lnTo>
                    <a:pt x="612744" y="54805"/>
                  </a:lnTo>
                  <a:lnTo>
                    <a:pt x="610931" y="53403"/>
                  </a:lnTo>
                  <a:close/>
                </a:path>
                <a:path w="668019" h="374014">
                  <a:moveTo>
                    <a:pt x="480644" y="0"/>
                  </a:moveTo>
                  <a:lnTo>
                    <a:pt x="431003" y="6687"/>
                  </a:lnTo>
                  <a:lnTo>
                    <a:pt x="386364" y="25554"/>
                  </a:lnTo>
                  <a:lnTo>
                    <a:pt x="348521" y="54805"/>
                  </a:lnTo>
                  <a:lnTo>
                    <a:pt x="319268" y="92644"/>
                  </a:lnTo>
                  <a:lnTo>
                    <a:pt x="300400" y="137276"/>
                  </a:lnTo>
                  <a:lnTo>
                    <a:pt x="293712" y="186905"/>
                  </a:lnTo>
                  <a:lnTo>
                    <a:pt x="295815" y="197302"/>
                  </a:lnTo>
                  <a:lnTo>
                    <a:pt x="301545" y="205787"/>
                  </a:lnTo>
                  <a:lnTo>
                    <a:pt x="310032" y="211505"/>
                  </a:lnTo>
                  <a:lnTo>
                    <a:pt x="320408" y="213601"/>
                  </a:lnTo>
                  <a:lnTo>
                    <a:pt x="330807" y="211505"/>
                  </a:lnTo>
                  <a:lnTo>
                    <a:pt x="339296" y="205787"/>
                  </a:lnTo>
                  <a:lnTo>
                    <a:pt x="345018" y="197302"/>
                  </a:lnTo>
                  <a:lnTo>
                    <a:pt x="347116" y="186905"/>
                  </a:lnTo>
                  <a:lnTo>
                    <a:pt x="353935" y="144750"/>
                  </a:lnTo>
                  <a:lnTo>
                    <a:pt x="372915" y="108108"/>
                  </a:lnTo>
                  <a:lnTo>
                    <a:pt x="401837" y="79193"/>
                  </a:lnTo>
                  <a:lnTo>
                    <a:pt x="438486" y="60220"/>
                  </a:lnTo>
                  <a:lnTo>
                    <a:pt x="480644" y="53403"/>
                  </a:lnTo>
                  <a:lnTo>
                    <a:pt x="610931" y="53403"/>
                  </a:lnTo>
                  <a:lnTo>
                    <a:pt x="574905" y="25554"/>
                  </a:lnTo>
                  <a:lnTo>
                    <a:pt x="530273" y="6687"/>
                  </a:lnTo>
                  <a:lnTo>
                    <a:pt x="480644" y="0"/>
                  </a:lnTo>
                  <a:close/>
                </a:path>
              </a:pathLst>
            </a:custGeom>
            <a:solidFill>
              <a:schemeClr val="accent1"/>
            </a:solidFill>
          </p:spPr>
          <p:txBody>
            <a:bodyPr wrap="square" lIns="0" tIns="0" rIns="0" bIns="0" rtlCol="0"/>
            <a:lstStyle/>
            <a:p>
              <a:endParaRPr/>
            </a:p>
          </p:txBody>
        </p:sp>
        <p:sp>
          <p:nvSpPr>
            <p:cNvPr id="11" name="object 4">
              <a:extLst>
                <a:ext uri="{FF2B5EF4-FFF2-40B4-BE49-F238E27FC236}">
                  <a16:creationId xmlns:a16="http://schemas.microsoft.com/office/drawing/2014/main" id="{3998EEF0-1618-3141-939A-0B0C775AFC13}"/>
                </a:ext>
              </a:extLst>
            </p:cNvPr>
            <p:cNvSpPr/>
            <p:nvPr/>
          </p:nvSpPr>
          <p:spPr>
            <a:xfrm>
              <a:off x="1943996" y="2938675"/>
              <a:ext cx="1122045" cy="374015"/>
            </a:xfrm>
            <a:custGeom>
              <a:avLst/>
              <a:gdLst/>
              <a:ahLst/>
              <a:cxnLst/>
              <a:rect l="l" t="t" r="r" b="b"/>
              <a:pathLst>
                <a:path w="1122045" h="374014">
                  <a:moveTo>
                    <a:pt x="774331" y="160210"/>
                  </a:moveTo>
                  <a:lnTo>
                    <a:pt x="763934" y="162309"/>
                  </a:lnTo>
                  <a:lnTo>
                    <a:pt x="755449" y="168033"/>
                  </a:lnTo>
                  <a:lnTo>
                    <a:pt x="749732" y="176519"/>
                  </a:lnTo>
                  <a:lnTo>
                    <a:pt x="747636" y="186905"/>
                  </a:lnTo>
                  <a:lnTo>
                    <a:pt x="754325" y="236544"/>
                  </a:lnTo>
                  <a:lnTo>
                    <a:pt x="773196" y="281178"/>
                  </a:lnTo>
                  <a:lnTo>
                    <a:pt x="802451" y="319016"/>
                  </a:lnTo>
                  <a:lnTo>
                    <a:pt x="840291" y="348262"/>
                  </a:lnTo>
                  <a:lnTo>
                    <a:pt x="884921" y="367125"/>
                  </a:lnTo>
                  <a:lnTo>
                    <a:pt x="934542" y="373811"/>
                  </a:lnTo>
                  <a:lnTo>
                    <a:pt x="984163" y="367125"/>
                  </a:lnTo>
                  <a:lnTo>
                    <a:pt x="1028792" y="348262"/>
                  </a:lnTo>
                  <a:lnTo>
                    <a:pt x="1064815" y="320421"/>
                  </a:lnTo>
                  <a:lnTo>
                    <a:pt x="934542" y="320421"/>
                  </a:lnTo>
                  <a:lnTo>
                    <a:pt x="892396" y="313603"/>
                  </a:lnTo>
                  <a:lnTo>
                    <a:pt x="855755" y="294626"/>
                  </a:lnTo>
                  <a:lnTo>
                    <a:pt x="826836" y="265707"/>
                  </a:lnTo>
                  <a:lnTo>
                    <a:pt x="807858" y="229062"/>
                  </a:lnTo>
                  <a:lnTo>
                    <a:pt x="801039" y="186905"/>
                  </a:lnTo>
                  <a:lnTo>
                    <a:pt x="798943" y="176519"/>
                  </a:lnTo>
                  <a:lnTo>
                    <a:pt x="793224" y="168033"/>
                  </a:lnTo>
                  <a:lnTo>
                    <a:pt x="784735" y="162309"/>
                  </a:lnTo>
                  <a:lnTo>
                    <a:pt x="774331" y="160210"/>
                  </a:lnTo>
                  <a:close/>
                </a:path>
                <a:path w="1122045" h="374014">
                  <a:moveTo>
                    <a:pt x="934542" y="0"/>
                  </a:moveTo>
                  <a:lnTo>
                    <a:pt x="26708" y="0"/>
                  </a:lnTo>
                  <a:lnTo>
                    <a:pt x="16309" y="2099"/>
                  </a:lnTo>
                  <a:lnTo>
                    <a:pt x="7820" y="7823"/>
                  </a:lnTo>
                  <a:lnTo>
                    <a:pt x="2097" y="16309"/>
                  </a:lnTo>
                  <a:lnTo>
                    <a:pt x="0" y="26695"/>
                  </a:lnTo>
                  <a:lnTo>
                    <a:pt x="2097" y="37088"/>
                  </a:lnTo>
                  <a:lnTo>
                    <a:pt x="7820" y="45578"/>
                  </a:lnTo>
                  <a:lnTo>
                    <a:pt x="16309" y="51303"/>
                  </a:lnTo>
                  <a:lnTo>
                    <a:pt x="26708" y="53403"/>
                  </a:lnTo>
                  <a:lnTo>
                    <a:pt x="934542" y="53403"/>
                  </a:lnTo>
                  <a:lnTo>
                    <a:pt x="976697" y="60220"/>
                  </a:lnTo>
                  <a:lnTo>
                    <a:pt x="1013339" y="79193"/>
                  </a:lnTo>
                  <a:lnTo>
                    <a:pt x="1042254" y="108108"/>
                  </a:lnTo>
                  <a:lnTo>
                    <a:pt x="1061228" y="144750"/>
                  </a:lnTo>
                  <a:lnTo>
                    <a:pt x="1068044" y="186905"/>
                  </a:lnTo>
                  <a:lnTo>
                    <a:pt x="1061228" y="229062"/>
                  </a:lnTo>
                  <a:lnTo>
                    <a:pt x="1042254" y="265707"/>
                  </a:lnTo>
                  <a:lnTo>
                    <a:pt x="1013339" y="294626"/>
                  </a:lnTo>
                  <a:lnTo>
                    <a:pt x="976697" y="313603"/>
                  </a:lnTo>
                  <a:lnTo>
                    <a:pt x="934542" y="320421"/>
                  </a:lnTo>
                  <a:lnTo>
                    <a:pt x="1064815" y="320421"/>
                  </a:lnTo>
                  <a:lnTo>
                    <a:pt x="1066633" y="319016"/>
                  </a:lnTo>
                  <a:lnTo>
                    <a:pt x="1095887" y="281178"/>
                  </a:lnTo>
                  <a:lnTo>
                    <a:pt x="1114758" y="236544"/>
                  </a:lnTo>
                  <a:lnTo>
                    <a:pt x="1121448" y="186905"/>
                  </a:lnTo>
                  <a:lnTo>
                    <a:pt x="1114758" y="137276"/>
                  </a:lnTo>
                  <a:lnTo>
                    <a:pt x="1095887" y="92644"/>
                  </a:lnTo>
                  <a:lnTo>
                    <a:pt x="1066633" y="54805"/>
                  </a:lnTo>
                  <a:lnTo>
                    <a:pt x="1028792" y="25554"/>
                  </a:lnTo>
                  <a:lnTo>
                    <a:pt x="984163" y="6687"/>
                  </a:lnTo>
                  <a:lnTo>
                    <a:pt x="934542" y="0"/>
                  </a:lnTo>
                  <a:close/>
                </a:path>
              </a:pathLst>
            </a:custGeom>
            <a:solidFill>
              <a:schemeClr val="accent1"/>
            </a:solidFill>
          </p:spPr>
          <p:txBody>
            <a:bodyPr wrap="square" lIns="0" tIns="0" rIns="0" bIns="0" rtlCol="0"/>
            <a:lstStyle/>
            <a:p>
              <a:endParaRPr/>
            </a:p>
          </p:txBody>
        </p:sp>
      </p:grpSp>
    </p:spTree>
    <p:extLst>
      <p:ext uri="{BB962C8B-B14F-4D97-AF65-F5344CB8AC3E}">
        <p14:creationId xmlns:p14="http://schemas.microsoft.com/office/powerpoint/2010/main" val="2005403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fld id="{918ABEC3-FD15-4C52-B10C-39BF146CBEF3}" type="datetime1">
              <a:rPr lang="de-DE" smtClean="0"/>
              <a:t>19.03.2024</a:t>
            </a:fld>
            <a:endParaRPr lang="de-CH"/>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32</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a:xfrm>
            <a:off x="934020" y="856078"/>
            <a:ext cx="8763519" cy="1233488"/>
          </a:xfrm>
        </p:spPr>
        <p:txBody>
          <a:bodyPr/>
          <a:lstStyle/>
          <a:p>
            <a:r>
              <a:rPr lang="de-CH" dirty="0"/>
              <a:t>Wie? Emotionen wecken! </a:t>
            </a:r>
            <a:br>
              <a:rPr lang="de-CH" dirty="0"/>
            </a:br>
            <a:r>
              <a:rPr lang="de-CH" dirty="0">
                <a:solidFill>
                  <a:schemeClr val="tx1"/>
                </a:solidFill>
              </a:rPr>
              <a:t>Alle Sinne ansprechen. Holz kann das!</a:t>
            </a:r>
            <a:endParaRPr lang="de-CH" dirty="0"/>
          </a:p>
        </p:txBody>
      </p:sp>
      <p:grpSp>
        <p:nvGrpSpPr>
          <p:cNvPr id="34" name="Gruppieren 33">
            <a:extLst>
              <a:ext uri="{FF2B5EF4-FFF2-40B4-BE49-F238E27FC236}">
                <a16:creationId xmlns:a16="http://schemas.microsoft.com/office/drawing/2014/main" id="{C47DA501-D598-3C8B-8B68-DD554068401A}"/>
              </a:ext>
            </a:extLst>
          </p:cNvPr>
          <p:cNvGrpSpPr/>
          <p:nvPr/>
        </p:nvGrpSpPr>
        <p:grpSpPr>
          <a:xfrm>
            <a:off x="934020" y="2829424"/>
            <a:ext cx="1454785" cy="1932274"/>
            <a:chOff x="934020" y="2829424"/>
            <a:chExt cx="1454785" cy="1932274"/>
          </a:xfrm>
        </p:grpSpPr>
        <p:sp>
          <p:nvSpPr>
            <p:cNvPr id="8" name="object 4">
              <a:extLst>
                <a:ext uri="{FF2B5EF4-FFF2-40B4-BE49-F238E27FC236}">
                  <a16:creationId xmlns:a16="http://schemas.microsoft.com/office/drawing/2014/main" id="{47BBD10A-5E9E-E849-95BF-EE5C7B381254}"/>
                </a:ext>
              </a:extLst>
            </p:cNvPr>
            <p:cNvSpPr/>
            <p:nvPr/>
          </p:nvSpPr>
          <p:spPr>
            <a:xfrm>
              <a:off x="934020"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0" name="object 16">
              <a:extLst>
                <a:ext uri="{FF2B5EF4-FFF2-40B4-BE49-F238E27FC236}">
                  <a16:creationId xmlns:a16="http://schemas.microsoft.com/office/drawing/2014/main" id="{976954BF-6D60-C340-A737-E06EC89EC423}"/>
                </a:ext>
              </a:extLst>
            </p:cNvPr>
            <p:cNvSpPr txBox="1"/>
            <p:nvPr/>
          </p:nvSpPr>
          <p:spPr>
            <a:xfrm>
              <a:off x="934020"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Sehen</a:t>
              </a:r>
              <a:endParaRPr sz="1500" dirty="0">
                <a:cs typeface="Arial"/>
              </a:endParaRPr>
            </a:p>
          </p:txBody>
        </p:sp>
        <p:pic>
          <p:nvPicPr>
            <p:cNvPr id="7" name="Grafik 6" descr="Auge Silhouette">
              <a:extLst>
                <a:ext uri="{FF2B5EF4-FFF2-40B4-BE49-F238E27FC236}">
                  <a16:creationId xmlns:a16="http://schemas.microsoft.com/office/drawing/2014/main" id="{D7E2CF75-B555-B5CE-72A7-2AAEB1095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7397" y="3099616"/>
              <a:ext cx="914400" cy="914400"/>
            </a:xfrm>
            <a:prstGeom prst="rect">
              <a:avLst/>
            </a:prstGeom>
          </p:spPr>
        </p:pic>
      </p:grpSp>
      <p:grpSp>
        <p:nvGrpSpPr>
          <p:cNvPr id="37" name="Gruppieren 36">
            <a:extLst>
              <a:ext uri="{FF2B5EF4-FFF2-40B4-BE49-F238E27FC236}">
                <a16:creationId xmlns:a16="http://schemas.microsoft.com/office/drawing/2014/main" id="{768AF780-E383-D491-49C5-E4F23E5E6C3A}"/>
              </a:ext>
            </a:extLst>
          </p:cNvPr>
          <p:cNvGrpSpPr/>
          <p:nvPr/>
        </p:nvGrpSpPr>
        <p:grpSpPr>
          <a:xfrm>
            <a:off x="7506655" y="2829424"/>
            <a:ext cx="1454792" cy="1932274"/>
            <a:chOff x="7944839" y="2829424"/>
            <a:chExt cx="1454792" cy="1932274"/>
          </a:xfrm>
        </p:grpSpPr>
        <p:sp>
          <p:nvSpPr>
            <p:cNvPr id="16" name="object 12">
              <a:extLst>
                <a:ext uri="{FF2B5EF4-FFF2-40B4-BE49-F238E27FC236}">
                  <a16:creationId xmlns:a16="http://schemas.microsoft.com/office/drawing/2014/main" id="{133DAB09-F47C-8149-BA26-FA941909087E}"/>
                </a:ext>
              </a:extLst>
            </p:cNvPr>
            <p:cNvSpPr/>
            <p:nvPr/>
          </p:nvSpPr>
          <p:spPr>
            <a:xfrm>
              <a:off x="7944846" y="2829424"/>
              <a:ext cx="1454785" cy="1454785"/>
            </a:xfrm>
            <a:custGeom>
              <a:avLst/>
              <a:gdLst/>
              <a:ahLst/>
              <a:cxnLst/>
              <a:rect l="l" t="t" r="r" b="b"/>
              <a:pathLst>
                <a:path w="1454784"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4" name="object 20">
              <a:extLst>
                <a:ext uri="{FF2B5EF4-FFF2-40B4-BE49-F238E27FC236}">
                  <a16:creationId xmlns:a16="http://schemas.microsoft.com/office/drawing/2014/main" id="{7297322A-A2FE-CC47-8609-EF21FA05EE0A}"/>
                </a:ext>
              </a:extLst>
            </p:cNvPr>
            <p:cNvSpPr txBox="1"/>
            <p:nvPr/>
          </p:nvSpPr>
          <p:spPr>
            <a:xfrm>
              <a:off x="7944839"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Riechen</a:t>
              </a:r>
              <a:endParaRPr sz="1500" dirty="0">
                <a:cs typeface="Arial"/>
              </a:endParaRPr>
            </a:p>
          </p:txBody>
        </p:sp>
        <p:pic>
          <p:nvPicPr>
            <p:cNvPr id="27" name="Grafik 26" descr="Nase Silhouette">
              <a:extLst>
                <a:ext uri="{FF2B5EF4-FFF2-40B4-BE49-F238E27FC236}">
                  <a16:creationId xmlns:a16="http://schemas.microsoft.com/office/drawing/2014/main" id="{47F4BD7A-6588-87CE-B115-4A9B894B21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0683" y="3069744"/>
              <a:ext cx="914400" cy="914400"/>
            </a:xfrm>
            <a:prstGeom prst="rect">
              <a:avLst/>
            </a:prstGeom>
          </p:spPr>
        </p:pic>
      </p:grpSp>
      <p:grpSp>
        <p:nvGrpSpPr>
          <p:cNvPr id="35" name="Gruppieren 34">
            <a:extLst>
              <a:ext uri="{FF2B5EF4-FFF2-40B4-BE49-F238E27FC236}">
                <a16:creationId xmlns:a16="http://schemas.microsoft.com/office/drawing/2014/main" id="{02925E6C-1A8C-54F0-A9C3-9A186F922FB8}"/>
              </a:ext>
            </a:extLst>
          </p:cNvPr>
          <p:cNvGrpSpPr/>
          <p:nvPr/>
        </p:nvGrpSpPr>
        <p:grpSpPr>
          <a:xfrm>
            <a:off x="3124897" y="2829424"/>
            <a:ext cx="1454786" cy="1932274"/>
            <a:chOff x="2686725" y="2829424"/>
            <a:chExt cx="1454786" cy="1932274"/>
          </a:xfrm>
        </p:grpSpPr>
        <p:sp>
          <p:nvSpPr>
            <p:cNvPr id="10" name="object 6">
              <a:extLst>
                <a:ext uri="{FF2B5EF4-FFF2-40B4-BE49-F238E27FC236}">
                  <a16:creationId xmlns:a16="http://schemas.microsoft.com/office/drawing/2014/main" id="{83567C8B-2FAD-1B4A-B98C-54B9591211D3}"/>
                </a:ext>
              </a:extLst>
            </p:cNvPr>
            <p:cNvSpPr/>
            <p:nvPr/>
          </p:nvSpPr>
          <p:spPr>
            <a:xfrm>
              <a:off x="2686726"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1" name="object 17">
              <a:extLst>
                <a:ext uri="{FF2B5EF4-FFF2-40B4-BE49-F238E27FC236}">
                  <a16:creationId xmlns:a16="http://schemas.microsoft.com/office/drawing/2014/main" id="{0DAAD37D-7B45-1947-8BF2-1D3FD849761F}"/>
                </a:ext>
              </a:extLst>
            </p:cNvPr>
            <p:cNvSpPr txBox="1"/>
            <p:nvPr/>
          </p:nvSpPr>
          <p:spPr>
            <a:xfrm>
              <a:off x="2686725"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Hören</a:t>
              </a:r>
              <a:endParaRPr sz="1500" dirty="0">
                <a:cs typeface="Arial"/>
              </a:endParaRPr>
            </a:p>
          </p:txBody>
        </p:sp>
        <p:pic>
          <p:nvPicPr>
            <p:cNvPr id="29" name="Grafik 28" descr="Ohr Silhouette">
              <a:extLst>
                <a:ext uri="{FF2B5EF4-FFF2-40B4-BE49-F238E27FC236}">
                  <a16:creationId xmlns:a16="http://schemas.microsoft.com/office/drawing/2014/main" id="{D63BFADE-E0BB-9368-2CC6-E21625357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917" y="3069744"/>
              <a:ext cx="914400" cy="914400"/>
            </a:xfrm>
            <a:prstGeom prst="rect">
              <a:avLst/>
            </a:prstGeom>
          </p:spPr>
        </p:pic>
      </p:grpSp>
      <p:grpSp>
        <p:nvGrpSpPr>
          <p:cNvPr id="38" name="Gruppieren 37">
            <a:extLst>
              <a:ext uri="{FF2B5EF4-FFF2-40B4-BE49-F238E27FC236}">
                <a16:creationId xmlns:a16="http://schemas.microsoft.com/office/drawing/2014/main" id="{5FFFCBE4-1C43-E603-C6DA-32DA2895E720}"/>
              </a:ext>
            </a:extLst>
          </p:cNvPr>
          <p:cNvGrpSpPr/>
          <p:nvPr/>
        </p:nvGrpSpPr>
        <p:grpSpPr>
          <a:xfrm>
            <a:off x="9697539" y="2829424"/>
            <a:ext cx="1454798" cy="1932274"/>
            <a:chOff x="9697539" y="2829424"/>
            <a:chExt cx="1454798" cy="1932274"/>
          </a:xfrm>
        </p:grpSpPr>
        <p:sp>
          <p:nvSpPr>
            <p:cNvPr id="18" name="object 14">
              <a:extLst>
                <a:ext uri="{FF2B5EF4-FFF2-40B4-BE49-F238E27FC236}">
                  <a16:creationId xmlns:a16="http://schemas.microsoft.com/office/drawing/2014/main" id="{A038247C-2599-A74A-B12A-C858AF892C1E}"/>
                </a:ext>
              </a:extLst>
            </p:cNvPr>
            <p:cNvSpPr/>
            <p:nvPr/>
          </p:nvSpPr>
          <p:spPr>
            <a:xfrm>
              <a:off x="9697552" y="2829424"/>
              <a:ext cx="1454785" cy="1454785"/>
            </a:xfrm>
            <a:custGeom>
              <a:avLst/>
              <a:gdLst/>
              <a:ahLst/>
              <a:cxnLst/>
              <a:rect l="l" t="t" r="r" b="b"/>
              <a:pathLst>
                <a:path w="1454784"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5" name="object 21">
              <a:extLst>
                <a:ext uri="{FF2B5EF4-FFF2-40B4-BE49-F238E27FC236}">
                  <a16:creationId xmlns:a16="http://schemas.microsoft.com/office/drawing/2014/main" id="{E04AD6A5-5C1B-EB4E-8E48-5EC9EDF62407}"/>
                </a:ext>
              </a:extLst>
            </p:cNvPr>
            <p:cNvSpPr txBox="1"/>
            <p:nvPr/>
          </p:nvSpPr>
          <p:spPr>
            <a:xfrm>
              <a:off x="9697539" y="4530866"/>
              <a:ext cx="1454783"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Schmecken</a:t>
              </a:r>
              <a:endParaRPr sz="1500" dirty="0">
                <a:cs typeface="Arial"/>
              </a:endParaRPr>
            </a:p>
          </p:txBody>
        </p:sp>
        <p:pic>
          <p:nvPicPr>
            <p:cNvPr id="31" name="Grafik 30" descr="Lippen Silhouette">
              <a:extLst>
                <a:ext uri="{FF2B5EF4-FFF2-40B4-BE49-F238E27FC236}">
                  <a16:creationId xmlns:a16="http://schemas.microsoft.com/office/drawing/2014/main" id="{9CBD8F0E-06BF-2055-9DED-CB6FDE9300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7730" y="3099616"/>
              <a:ext cx="914400" cy="914400"/>
            </a:xfrm>
            <a:prstGeom prst="rect">
              <a:avLst/>
            </a:prstGeom>
          </p:spPr>
        </p:pic>
      </p:grpSp>
      <p:grpSp>
        <p:nvGrpSpPr>
          <p:cNvPr id="36" name="Gruppieren 35">
            <a:extLst>
              <a:ext uri="{FF2B5EF4-FFF2-40B4-BE49-F238E27FC236}">
                <a16:creationId xmlns:a16="http://schemas.microsoft.com/office/drawing/2014/main" id="{6A4ABE35-B9D3-3EF7-8F27-5D7C68A97F90}"/>
              </a:ext>
            </a:extLst>
          </p:cNvPr>
          <p:cNvGrpSpPr/>
          <p:nvPr/>
        </p:nvGrpSpPr>
        <p:grpSpPr>
          <a:xfrm>
            <a:off x="5315775" y="2829424"/>
            <a:ext cx="1454788" cy="1932274"/>
            <a:chOff x="4439430" y="2829424"/>
            <a:chExt cx="1454788" cy="1932274"/>
          </a:xfrm>
        </p:grpSpPr>
        <p:sp>
          <p:nvSpPr>
            <p:cNvPr id="12" name="object 8">
              <a:extLst>
                <a:ext uri="{FF2B5EF4-FFF2-40B4-BE49-F238E27FC236}">
                  <a16:creationId xmlns:a16="http://schemas.microsoft.com/office/drawing/2014/main" id="{CE47CDA9-FD60-864F-A125-983E5E806489}"/>
                </a:ext>
              </a:extLst>
            </p:cNvPr>
            <p:cNvSpPr/>
            <p:nvPr/>
          </p:nvSpPr>
          <p:spPr>
            <a:xfrm>
              <a:off x="4439433"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2" name="object 18">
              <a:extLst>
                <a:ext uri="{FF2B5EF4-FFF2-40B4-BE49-F238E27FC236}">
                  <a16:creationId xmlns:a16="http://schemas.microsoft.com/office/drawing/2014/main" id="{B136846F-EAB8-FB4C-B3E3-4856FA7C250B}"/>
                </a:ext>
              </a:extLst>
            </p:cNvPr>
            <p:cNvSpPr txBox="1"/>
            <p:nvPr/>
          </p:nvSpPr>
          <p:spPr>
            <a:xfrm>
              <a:off x="4439430"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Tasten</a:t>
              </a:r>
              <a:endParaRPr sz="1500" dirty="0">
                <a:cs typeface="Arial"/>
              </a:endParaRPr>
            </a:p>
          </p:txBody>
        </p:sp>
      </p:grpSp>
      <p:pic>
        <p:nvPicPr>
          <p:cNvPr id="40" name="Grafik 39" descr="Zeichensprache Silhouette">
            <a:extLst>
              <a:ext uri="{FF2B5EF4-FFF2-40B4-BE49-F238E27FC236}">
                <a16:creationId xmlns:a16="http://schemas.microsoft.com/office/drawing/2014/main" id="{59494F0C-FA95-C089-260B-4DC1459E48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3069744"/>
            <a:ext cx="914400" cy="914400"/>
          </a:xfrm>
          <a:prstGeom prst="rect">
            <a:avLst/>
          </a:prstGeom>
        </p:spPr>
      </p:pic>
    </p:spTree>
    <p:extLst>
      <p:ext uri="{BB962C8B-B14F-4D97-AF65-F5344CB8AC3E}">
        <p14:creationId xmlns:p14="http://schemas.microsoft.com/office/powerpoint/2010/main" val="2008949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1A45EDF0-08D6-453F-ABF0-59FF0AE7519A}" type="datetime1">
              <a:rPr lang="de-DE" smtClean="0"/>
              <a:t>19.03.2024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33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Vom Nutzen überzeugt</a:t>
            </a:r>
            <a:endParaRPr lang="de-CH" dirty="0"/>
          </a:p>
        </p:txBody>
      </p:sp>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dirty="0">
                  <a:solidFill>
                    <a:schemeClr val="tx1"/>
                  </a:solidFill>
                </a:rPr>
                <a:t>Kauf</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dirty="0"/>
                <a:t>Unbekannt</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ist bekannt</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1"/>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solidFill>
                    <a:schemeClr val="bg2"/>
                  </a:solidFill>
                </a:rPr>
                <a:t>Nutzen ist bekannt</a:t>
              </a:r>
              <a:endParaRPr lang="de-CH" sz="2200" kern="1200" dirty="0">
                <a:solidFill>
                  <a:schemeClr val="bg2"/>
                </a:solidFill>
              </a:endParaRPr>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1"/>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solidFill>
                    <a:schemeClr val="bg2"/>
                  </a:solidFill>
                </a:rPr>
                <a:t>Vom Nutzen überzeugt</a:t>
              </a:r>
              <a:endParaRPr lang="de-CH" sz="2200" kern="1200" dirty="0">
                <a:solidFill>
                  <a:schemeClr val="bg2"/>
                </a:solidFill>
              </a:endParaRPr>
            </a:p>
          </p:txBody>
        </p:sp>
      </p:grpSp>
      <p:grpSp>
        <p:nvGrpSpPr>
          <p:cNvPr id="12" name="Gruppieren 11">
            <a:extLst>
              <a:ext uri="{FF2B5EF4-FFF2-40B4-BE49-F238E27FC236}">
                <a16:creationId xmlns:a16="http://schemas.microsoft.com/office/drawing/2014/main" id="{17D467CA-983B-F861-F50F-B38098E7D34A}"/>
              </a:ext>
            </a:extLst>
          </p:cNvPr>
          <p:cNvGrpSpPr/>
          <p:nvPr/>
        </p:nvGrpSpPr>
        <p:grpSpPr>
          <a:xfrm>
            <a:off x="6310325" y="2519055"/>
            <a:ext cx="2207738" cy="1168721"/>
            <a:chOff x="6757636" y="2534661"/>
            <a:chExt cx="2207738" cy="1168721"/>
          </a:xfrm>
        </p:grpSpPr>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8296447" y="2534661"/>
              <a:ext cx="668927" cy="1168721"/>
            </a:xfrm>
            <a:prstGeom prst="rect">
              <a:avLst/>
            </a:prstGeom>
          </p:spPr>
        </p:pic>
        <p:pic>
          <p:nvPicPr>
            <p:cNvPr id="9" name="Grafik 8" descr="Ein Bild, das Schrift, Text, Logo, Symbol enthält.&#10;&#10;Automatisch generierte Beschreibung">
              <a:extLst>
                <a:ext uri="{FF2B5EF4-FFF2-40B4-BE49-F238E27FC236}">
                  <a16:creationId xmlns:a16="http://schemas.microsoft.com/office/drawing/2014/main" id="{1CE99023-3B7E-1FE3-CE27-D03981AC5731}"/>
                </a:ext>
              </a:extLst>
            </p:cNvPr>
            <p:cNvPicPr>
              <a:picLocks noChangeAspect="1"/>
            </p:cNvPicPr>
            <p:nvPr/>
          </p:nvPicPr>
          <p:blipFill rotWithShape="1">
            <a:blip r:embed="rId5"/>
            <a:srcRect r="17755"/>
            <a:stretch/>
          </p:blipFill>
          <p:spPr>
            <a:xfrm>
              <a:off x="6757636" y="2884995"/>
              <a:ext cx="1620091" cy="621823"/>
            </a:xfrm>
            <a:prstGeom prst="rect">
              <a:avLst/>
            </a:prstGeom>
          </p:spPr>
        </p:pic>
      </p:grpSp>
      <p:sp>
        <p:nvSpPr>
          <p:cNvPr id="30" name="Textplatzhalter 5">
            <a:extLst>
              <a:ext uri="{FF2B5EF4-FFF2-40B4-BE49-F238E27FC236}">
                <a16:creationId xmlns:a16="http://schemas.microsoft.com/office/drawing/2014/main" id="{61A8FC28-49AF-E12F-A9D1-3C130F6125DF}"/>
              </a:ext>
            </a:extLst>
          </p:cNvPr>
          <p:cNvSpPr>
            <a:spLocks noGrp="1"/>
          </p:cNvSpPr>
          <p:nvPr>
            <p:ph type="body" sz="quarter" idx="10"/>
          </p:nvPr>
        </p:nvSpPr>
        <p:spPr>
          <a:xfrm>
            <a:off x="6700089" y="1446050"/>
            <a:ext cx="1604719" cy="1233488"/>
          </a:xfrm>
        </p:spPr>
        <p:txBody>
          <a:bodyPr/>
          <a:lstStyle/>
          <a:p>
            <a:pPr algn="ctr"/>
            <a:r>
              <a:rPr lang="de-CH" sz="2000" dirty="0"/>
              <a:t>«Ich frage nach Schweizer Holz.»</a:t>
            </a:r>
          </a:p>
        </p:txBody>
      </p:sp>
    </p:spTree>
    <p:extLst>
      <p:ext uri="{BB962C8B-B14F-4D97-AF65-F5344CB8AC3E}">
        <p14:creationId xmlns:p14="http://schemas.microsoft.com/office/powerpoint/2010/main" val="149545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9167E-6 3.7037E-6 L 2.29167E-6 0.00023 C 0.00026 -0.0051 0.00039 -0.00996 0.00091 -0.01482 C 0.00104 -0.0169 0.00156 -0.01899 0.00182 -0.0213 C 0.00247 -0.02894 0.0026 -0.03658 0.00364 -0.04399 C 0.00429 -0.04885 0.00508 -0.05394 0.00547 -0.0588 C 0.00612 -0.06736 0.00534 -0.07662 0.00729 -0.08473 C 0.0082 -0.08843 0.00911 -0.09236 0.01002 -0.09607 C 0.01041 -0.09769 0.01041 -0.09954 0.01094 -0.10093 C 0.01562 -0.11574 0.01198 -0.09861 0.01549 -0.11574 C 0.01614 -0.11875 0.01653 -0.12223 0.01732 -0.12547 C 0.01966 -0.13449 0.01966 -0.13149 0.02187 -0.13843 C 0.02252 -0.14028 0.02487 -0.15024 0.02643 -0.15301 C 0.02721 -0.1544 0.02825 -0.15533 0.02916 -0.15625 C 0.02956 -0.15787 0.02956 -0.15973 0.03008 -0.16111 C 0.03164 -0.16528 0.03346 -0.16667 0.03554 -0.16922 C 0.04349 -0.1794 0.03554 -0.16968 0.04206 -0.17755 C 0.04258 -0.17917 0.0431 -0.18102 0.04388 -0.18241 C 0.04492 -0.18426 0.04622 -0.18588 0.04752 -0.18727 C 0.04831 -0.18797 0.04935 -0.18843 0.05026 -0.18889 C 0.05573 -0.19074 0.0612 -0.19236 0.06666 -0.19375 C 0.07344 -0.19561 0.08008 -0.19699 0.08685 -0.19861 C 0.08893 -0.19977 0.09101 -0.20255 0.09323 -0.20186 C 0.1013 -0.19931 0.1013 -0.19445 0.10599 -0.18727 C 0.11302 -0.17662 0.11276 -0.17709 0.11797 -0.17107 C 0.11927 -0.16366 0.11797 -0.16783 0.12161 -0.16274 C 0.12435 -0.15903 0.12982 -0.15139 0.12982 -0.15116 C 0.13398 -0.14028 0.12969 -0.15255 0.13255 -0.14167 C 0.13398 -0.13611 0.13594 -0.13102 0.13711 -0.12547 C 0.13841 -0.11991 0.13971 -0.11459 0.14075 -0.10903 C 0.14114 -0.10741 0.14127 -0.10579 0.14166 -0.10417 C 0.14219 -0.10255 0.14297 -0.10093 0.14349 -0.09931 C 0.14453 -0.08149 0.14349 -0.0882 0.14544 -0.07824 L 0.14544 -0.07801 L 0.14544 -0.07824 " pathEditMode="relative" rAng="0" ptsTypes="AAAAAAAAAAAAAAAAAAAAAAAAAAAAAAAAAAA">
                                      <p:cBhvr>
                                        <p:cTn id="6" dur="2000" fill="hold"/>
                                        <p:tgtEl>
                                          <p:spTgt spid="12"/>
                                        </p:tgtEl>
                                        <p:attrNameLst>
                                          <p:attrName>ppt_x</p:attrName>
                                          <p:attrName>ppt_y</p:attrName>
                                        </p:attrNameLst>
                                      </p:cBhvr>
                                      <p:rCtr x="7266" y="-1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3158-D75D-3678-FCCA-D40DDCF041C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18FA48-5C33-9EAD-7434-02067339C4AF}"/>
              </a:ext>
            </a:extLst>
          </p:cNvPr>
          <p:cNvSpPr>
            <a:spLocks noGrp="1"/>
          </p:cNvSpPr>
          <p:nvPr>
            <p:ph type="dt" sz="half" idx="2"/>
          </p:nvPr>
        </p:nvSpPr>
        <p:spPr/>
        <p:txBody>
          <a:bodyPr/>
          <a:lstStyle/>
          <a:p>
            <a:fld id="{1A45EDF0-08D6-453F-ABF0-59FF0AE7519A}" type="datetime1">
              <a:rPr lang="de-DE" smtClean="0"/>
              <a:t>19.03.2024</a:t>
            </a:fld>
            <a:endParaRPr lang="de-CH"/>
          </a:p>
        </p:txBody>
      </p:sp>
      <p:sp>
        <p:nvSpPr>
          <p:cNvPr id="3" name="Fußzeilenplatzhalter 2">
            <a:extLst>
              <a:ext uri="{FF2B5EF4-FFF2-40B4-BE49-F238E27FC236}">
                <a16:creationId xmlns:a16="http://schemas.microsoft.com/office/drawing/2014/main" id="{01C08341-FB98-5524-32C7-E2B771C4F190}"/>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94762DC3-BDF8-A33A-D5EB-D53737A669B2}"/>
              </a:ext>
            </a:extLst>
          </p:cNvPr>
          <p:cNvSpPr>
            <a:spLocks noGrp="1"/>
          </p:cNvSpPr>
          <p:nvPr>
            <p:ph type="sldNum" sz="quarter" idx="4"/>
          </p:nvPr>
        </p:nvSpPr>
        <p:spPr/>
        <p:txBody>
          <a:bodyPr/>
          <a:lstStyle/>
          <a:p>
            <a:r>
              <a:rPr lang="de-CH"/>
              <a:t>Seite </a:t>
            </a:r>
            <a:fld id="{8B3782EF-3E5A-1447-BAF7-0181E8595BB2}" type="slidenum">
              <a:rPr lang="de-CH"/>
              <a:pPr/>
              <a:t>34</a:t>
            </a:fld>
            <a:endParaRPr lang="de-CH"/>
          </a:p>
        </p:txBody>
      </p:sp>
      <p:sp>
        <p:nvSpPr>
          <p:cNvPr id="6" name="Titel 5">
            <a:extLst>
              <a:ext uri="{FF2B5EF4-FFF2-40B4-BE49-F238E27FC236}">
                <a16:creationId xmlns:a16="http://schemas.microsoft.com/office/drawing/2014/main" id="{313B2E1A-68BF-2B16-8A42-F933A274FB4C}"/>
              </a:ext>
            </a:extLst>
          </p:cNvPr>
          <p:cNvSpPr>
            <a:spLocks noGrp="1"/>
          </p:cNvSpPr>
          <p:nvPr>
            <p:ph type="title"/>
          </p:nvPr>
        </p:nvSpPr>
        <p:spPr/>
        <p:txBody>
          <a:bodyPr/>
          <a:lstStyle/>
          <a:p>
            <a:r>
              <a:rPr lang="de-DE" dirty="0"/>
              <a:t>Nächste Aktivitäten</a:t>
            </a:r>
            <a:endParaRPr lang="de-CH" dirty="0"/>
          </a:p>
        </p:txBody>
      </p:sp>
      <p:sp>
        <p:nvSpPr>
          <p:cNvPr id="7" name="Textplatzhalter 6">
            <a:extLst>
              <a:ext uri="{FF2B5EF4-FFF2-40B4-BE49-F238E27FC236}">
                <a16:creationId xmlns:a16="http://schemas.microsoft.com/office/drawing/2014/main" id="{006DB328-E7F7-F913-57E0-3C278A16A472}"/>
              </a:ext>
            </a:extLst>
          </p:cNvPr>
          <p:cNvSpPr>
            <a:spLocks noGrp="1"/>
          </p:cNvSpPr>
          <p:nvPr>
            <p:ph type="body" sz="quarter" idx="10"/>
          </p:nvPr>
        </p:nvSpPr>
        <p:spPr>
          <a:xfrm>
            <a:off x="550864" y="1870924"/>
            <a:ext cx="4497298" cy="3742009"/>
          </a:xfrm>
        </p:spPr>
        <p:txBody>
          <a:bodyPr/>
          <a:lstStyle/>
          <a:p>
            <a:r>
              <a:rPr lang="de-CH" sz="2200" b="1" dirty="0"/>
              <a:t>Kampagne Holzbau Schweiz</a:t>
            </a:r>
          </a:p>
          <a:p>
            <a:endParaRPr lang="de-CH" sz="2200" b="1" dirty="0"/>
          </a:p>
          <a:p>
            <a:r>
              <a:rPr lang="de-CH" sz="2200" dirty="0"/>
              <a:t>3. und vorerst letzte Kampagne der Trägerverbände.</a:t>
            </a:r>
          </a:p>
          <a:p>
            <a:endParaRPr lang="de-CH" sz="2200" dirty="0"/>
          </a:p>
          <a:p>
            <a:r>
              <a:rPr lang="de-CH" sz="2200" dirty="0"/>
              <a:t>Botschaft an die Holzbauer: </a:t>
            </a:r>
          </a:p>
          <a:p>
            <a:r>
              <a:rPr lang="de-CH" sz="2200" dirty="0"/>
              <a:t>Die Holzherkunft wird immer wichtiger.</a:t>
            </a:r>
          </a:p>
          <a:p>
            <a:endParaRPr lang="de-CH" dirty="0"/>
          </a:p>
        </p:txBody>
      </p:sp>
      <p:grpSp>
        <p:nvGrpSpPr>
          <p:cNvPr id="8" name="Gruppieren 7">
            <a:extLst>
              <a:ext uri="{FF2B5EF4-FFF2-40B4-BE49-F238E27FC236}">
                <a16:creationId xmlns:a16="http://schemas.microsoft.com/office/drawing/2014/main" id="{0B05D844-E7E8-6325-8E61-B302ECAC429A}"/>
              </a:ext>
            </a:extLst>
          </p:cNvPr>
          <p:cNvGrpSpPr/>
          <p:nvPr/>
        </p:nvGrpSpPr>
        <p:grpSpPr>
          <a:xfrm>
            <a:off x="5223045" y="398160"/>
            <a:ext cx="4080858" cy="597601"/>
            <a:chOff x="6348413" y="4779893"/>
            <a:chExt cx="5293691" cy="775208"/>
          </a:xfrm>
        </p:grpSpPr>
        <p:pic>
          <p:nvPicPr>
            <p:cNvPr id="13" name="Grafik 12">
              <a:extLst>
                <a:ext uri="{FF2B5EF4-FFF2-40B4-BE49-F238E27FC236}">
                  <a16:creationId xmlns:a16="http://schemas.microsoft.com/office/drawing/2014/main" id="{21532DB4-22B3-5C60-274E-67D90A8C6C81}"/>
                </a:ext>
              </a:extLst>
            </p:cNvPr>
            <p:cNvPicPr>
              <a:picLocks noChangeAspect="1"/>
            </p:cNvPicPr>
            <p:nvPr/>
          </p:nvPicPr>
          <p:blipFill rotWithShape="1">
            <a:blip r:embed="rId3"/>
            <a:srcRect l="48800" t="20729" b="17290"/>
            <a:stretch/>
          </p:blipFill>
          <p:spPr>
            <a:xfrm>
              <a:off x="9116499" y="4944963"/>
              <a:ext cx="924902" cy="480478"/>
            </a:xfrm>
            <a:prstGeom prst="rect">
              <a:avLst/>
            </a:prstGeom>
          </p:spPr>
        </p:pic>
        <p:pic>
          <p:nvPicPr>
            <p:cNvPr id="14" name="Grafik 13">
              <a:extLst>
                <a:ext uri="{FF2B5EF4-FFF2-40B4-BE49-F238E27FC236}">
                  <a16:creationId xmlns:a16="http://schemas.microsoft.com/office/drawing/2014/main" id="{BDBDD879-4BC6-F67F-F253-27BED84BEF10}"/>
                </a:ext>
              </a:extLst>
            </p:cNvPr>
            <p:cNvPicPr>
              <a:picLocks noChangeAspect="1"/>
            </p:cNvPicPr>
            <p:nvPr/>
          </p:nvPicPr>
          <p:blipFill>
            <a:blip r:embed="rId4"/>
            <a:stretch>
              <a:fillRect/>
            </a:stretch>
          </p:blipFill>
          <p:spPr>
            <a:xfrm>
              <a:off x="6348413" y="4779893"/>
              <a:ext cx="2439416" cy="775208"/>
            </a:xfrm>
            <a:prstGeom prst="rect">
              <a:avLst/>
            </a:prstGeom>
          </p:spPr>
        </p:pic>
        <p:pic>
          <p:nvPicPr>
            <p:cNvPr id="18" name="Grafik 17">
              <a:extLst>
                <a:ext uri="{FF2B5EF4-FFF2-40B4-BE49-F238E27FC236}">
                  <a16:creationId xmlns:a16="http://schemas.microsoft.com/office/drawing/2014/main" id="{299F4A8E-0161-8AE9-57BA-B707ACDB0F98}"/>
                </a:ext>
              </a:extLst>
            </p:cNvPr>
            <p:cNvPicPr>
              <a:picLocks noChangeAspect="1"/>
            </p:cNvPicPr>
            <p:nvPr/>
          </p:nvPicPr>
          <p:blipFill rotWithShape="1">
            <a:blip r:embed="rId5"/>
            <a:srcRect l="39841" t="20730" b="17138"/>
            <a:stretch/>
          </p:blipFill>
          <p:spPr>
            <a:xfrm>
              <a:off x="10337159" y="4943787"/>
              <a:ext cx="1304945" cy="481653"/>
            </a:xfrm>
            <a:prstGeom prst="rect">
              <a:avLst/>
            </a:prstGeom>
          </p:spPr>
        </p:pic>
      </p:grpSp>
      <p:sp>
        <p:nvSpPr>
          <p:cNvPr id="19" name="Textplatzhalter 6">
            <a:extLst>
              <a:ext uri="{FF2B5EF4-FFF2-40B4-BE49-F238E27FC236}">
                <a16:creationId xmlns:a16="http://schemas.microsoft.com/office/drawing/2014/main" id="{8A174AF3-9680-4285-7AAD-BA203130FF3E}"/>
              </a:ext>
            </a:extLst>
          </p:cNvPr>
          <p:cNvSpPr txBox="1">
            <a:spLocks/>
          </p:cNvSpPr>
          <p:nvPr/>
        </p:nvSpPr>
        <p:spPr>
          <a:xfrm>
            <a:off x="5549238" y="1870924"/>
            <a:ext cx="6259904" cy="413077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b="1" dirty="0"/>
              <a:t>Tage des Schweizer Holzes 2025</a:t>
            </a:r>
          </a:p>
          <a:p>
            <a:endParaRPr lang="de-CH" sz="2200" b="1" dirty="0"/>
          </a:p>
          <a:p>
            <a:r>
              <a:rPr lang="de-CH" sz="2200" dirty="0"/>
              <a:t>Freitag/Samstag 12. + 13. September 2025</a:t>
            </a:r>
          </a:p>
          <a:p>
            <a:endParaRPr lang="de-CH" sz="2200" dirty="0"/>
          </a:p>
          <a:p>
            <a:r>
              <a:rPr lang="de-CH" sz="2200" dirty="0"/>
              <a:t>Tage der offenen Türen Betriebe der Holzkette.</a:t>
            </a:r>
          </a:p>
          <a:p>
            <a:r>
              <a:rPr lang="de-CH" sz="2200" dirty="0"/>
              <a:t>Analog 2017, jedoch mit einer grösseren medialen Begleitung.</a:t>
            </a:r>
          </a:p>
          <a:p>
            <a:endParaRPr lang="de-CH" sz="2200" dirty="0"/>
          </a:p>
          <a:p>
            <a:r>
              <a:rPr lang="de-CH" sz="2200" dirty="0"/>
              <a:t>Infos für die interessierte Betriebe, unverbindliche Anmeldung (Gruppenbildung):</a:t>
            </a:r>
          </a:p>
          <a:p>
            <a:endParaRPr lang="de-CH" sz="2200" dirty="0"/>
          </a:p>
          <a:p>
            <a:r>
              <a:rPr lang="de-CH" sz="2200" dirty="0">
                <a:ln w="0"/>
                <a:solidFill>
                  <a:srgbClr val="FF0000"/>
                </a:solidFill>
                <a:effectLst>
                  <a:outerShdw blurRad="38100" dist="25400" dir="5400000" algn="ctr" rotWithShape="0">
                    <a:srgbClr val="6E747A">
                      <a:alpha val="43000"/>
                    </a:srgbClr>
                  </a:outerShdw>
                </a:effectLst>
              </a:rPr>
              <a:t>www.holz-bois-legno.ch/schweizerholz2025</a:t>
            </a:r>
          </a:p>
        </p:txBody>
      </p:sp>
      <p:cxnSp>
        <p:nvCxnSpPr>
          <p:cNvPr id="21" name="Gerader Verbinder 20">
            <a:extLst>
              <a:ext uri="{FF2B5EF4-FFF2-40B4-BE49-F238E27FC236}">
                <a16:creationId xmlns:a16="http://schemas.microsoft.com/office/drawing/2014/main" id="{5344A41F-A129-BC7A-37D3-1DB8960A94AC}"/>
              </a:ext>
            </a:extLst>
          </p:cNvPr>
          <p:cNvCxnSpPr>
            <a:cxnSpLocks/>
          </p:cNvCxnSpPr>
          <p:nvPr/>
        </p:nvCxnSpPr>
        <p:spPr>
          <a:xfrm>
            <a:off x="5223045" y="1712460"/>
            <a:ext cx="0" cy="428924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C7FC940C-46F4-B061-4003-22DDAF20AB39}"/>
              </a:ext>
            </a:extLst>
          </p:cNvPr>
          <p:cNvPicPr>
            <a:picLocks noChangeAspect="1"/>
          </p:cNvPicPr>
          <p:nvPr/>
        </p:nvPicPr>
        <p:blipFill>
          <a:blip r:embed="rId6"/>
          <a:stretch>
            <a:fillRect/>
          </a:stretch>
        </p:blipFill>
        <p:spPr>
          <a:xfrm>
            <a:off x="10354272" y="1291435"/>
            <a:ext cx="1082375" cy="1000515"/>
          </a:xfrm>
          <a:prstGeom prst="rect">
            <a:avLst/>
          </a:prstGeom>
        </p:spPr>
      </p:pic>
    </p:spTree>
    <p:extLst>
      <p:ext uri="{BB962C8B-B14F-4D97-AF65-F5344CB8AC3E}">
        <p14:creationId xmlns:p14="http://schemas.microsoft.com/office/powerpoint/2010/main" val="1595711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832581CB-827D-944B-9761-6F5DAF71C73A}"/>
              </a:ext>
            </a:extLst>
          </p:cNvPr>
          <p:cNvSpPr>
            <a:spLocks noGrp="1"/>
          </p:cNvSpPr>
          <p:nvPr>
            <p:ph type="pic" sz="quarter" idx="11"/>
          </p:nvPr>
        </p:nvSpPr>
        <p:spPr/>
        <p:txBody>
          <a:bodyPr/>
          <a:lstStyle/>
          <a:p>
            <a:endParaRPr lang="de-CH"/>
          </a:p>
        </p:txBody>
      </p:sp>
      <p:pic>
        <p:nvPicPr>
          <p:cNvPr id="9" name="Bildplatzhalter 3">
            <a:extLst>
              <a:ext uri="{FF2B5EF4-FFF2-40B4-BE49-F238E27FC236}">
                <a16:creationId xmlns:a16="http://schemas.microsoft.com/office/drawing/2014/main" id="{25B97E8A-CEB1-B44B-805F-DB3F86BF9A57}"/>
              </a:ext>
            </a:extLst>
          </p:cNvPr>
          <p:cNvPicPr>
            <a:picLocks noChangeAspect="1"/>
          </p:cNvPicPr>
          <p:nvPr/>
        </p:nvPicPr>
        <p:blipFill>
          <a:blip r:embed="rId3"/>
          <a:srcRect/>
          <a:stretch/>
        </p:blipFill>
        <p:spPr>
          <a:xfrm>
            <a:off x="0" y="428"/>
            <a:ext cx="12191999" cy="6857142"/>
          </a:xfrm>
          <a:prstGeom prst="rect">
            <a:avLst/>
          </a:prstGeom>
        </p:spPr>
      </p:pic>
      <p:sp>
        <p:nvSpPr>
          <p:cNvPr id="13" name="Textplatzhalter 6">
            <a:extLst>
              <a:ext uri="{FF2B5EF4-FFF2-40B4-BE49-F238E27FC236}">
                <a16:creationId xmlns:a16="http://schemas.microsoft.com/office/drawing/2014/main" id="{661808BC-AD37-BA49-8C64-29872D769575}"/>
              </a:ext>
            </a:extLst>
          </p:cNvPr>
          <p:cNvSpPr txBox="1">
            <a:spLocks/>
          </p:cNvSpPr>
          <p:nvPr/>
        </p:nvSpPr>
        <p:spPr>
          <a:xfrm>
            <a:off x="4696029" y="858645"/>
            <a:ext cx="6945108" cy="509130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z="4000" spc="-5" dirty="0">
                <a:cs typeface="Arial"/>
              </a:rPr>
              <a:t>Herzlichen Dank für Ihre Aufmerksamkeit.</a:t>
            </a:r>
          </a:p>
          <a:p>
            <a:pPr marR="5080"/>
            <a:endParaRPr lang="de-DE" sz="4000" spc="-5" dirty="0">
              <a:cs typeface="Arial"/>
            </a:endParaRPr>
          </a:p>
          <a:p>
            <a:pPr marR="5080"/>
            <a:r>
              <a:rPr lang="de-DE" sz="4000" spc="-5" dirty="0">
                <a:cs typeface="Arial"/>
              </a:rPr>
              <a:t>Fragen?</a:t>
            </a:r>
          </a:p>
        </p:txBody>
      </p:sp>
      <p:grpSp>
        <p:nvGrpSpPr>
          <p:cNvPr id="2" name="Gruppieren 1">
            <a:extLst>
              <a:ext uri="{FF2B5EF4-FFF2-40B4-BE49-F238E27FC236}">
                <a16:creationId xmlns:a16="http://schemas.microsoft.com/office/drawing/2014/main" id="{E56C369A-8DE2-6764-3601-DC22B9C2ABC1}"/>
              </a:ext>
            </a:extLst>
          </p:cNvPr>
          <p:cNvGrpSpPr/>
          <p:nvPr/>
        </p:nvGrpSpPr>
        <p:grpSpPr>
          <a:xfrm>
            <a:off x="6348413" y="4779893"/>
            <a:ext cx="5293691" cy="775208"/>
            <a:chOff x="6348413" y="4779893"/>
            <a:chExt cx="5293691" cy="775208"/>
          </a:xfrm>
        </p:grpSpPr>
        <p:pic>
          <p:nvPicPr>
            <p:cNvPr id="14" name="Grafik 13">
              <a:extLst>
                <a:ext uri="{FF2B5EF4-FFF2-40B4-BE49-F238E27FC236}">
                  <a16:creationId xmlns:a16="http://schemas.microsoft.com/office/drawing/2014/main" id="{8969F4CF-65CE-AB43-AF5D-495A2B77B592}"/>
                </a:ext>
              </a:extLst>
            </p:cNvPr>
            <p:cNvPicPr>
              <a:picLocks noChangeAspect="1"/>
            </p:cNvPicPr>
            <p:nvPr/>
          </p:nvPicPr>
          <p:blipFill rotWithShape="1">
            <a:blip r:embed="rId4"/>
            <a:srcRect l="48800" t="20729" b="17290"/>
            <a:stretch/>
          </p:blipFill>
          <p:spPr>
            <a:xfrm>
              <a:off x="9116499" y="4944963"/>
              <a:ext cx="924902" cy="480478"/>
            </a:xfrm>
            <a:prstGeom prst="rect">
              <a:avLst/>
            </a:prstGeom>
          </p:spPr>
        </p:pic>
        <p:pic>
          <p:nvPicPr>
            <p:cNvPr id="15" name="Grafik 14">
              <a:extLst>
                <a:ext uri="{FF2B5EF4-FFF2-40B4-BE49-F238E27FC236}">
                  <a16:creationId xmlns:a16="http://schemas.microsoft.com/office/drawing/2014/main" id="{543B7159-6BCD-9840-93E8-D594020C0E2E}"/>
                </a:ext>
              </a:extLst>
            </p:cNvPr>
            <p:cNvPicPr>
              <a:picLocks noChangeAspect="1"/>
            </p:cNvPicPr>
            <p:nvPr/>
          </p:nvPicPr>
          <p:blipFill>
            <a:blip r:embed="rId5"/>
            <a:stretch>
              <a:fillRect/>
            </a:stretch>
          </p:blipFill>
          <p:spPr>
            <a:xfrm>
              <a:off x="6348413" y="4779893"/>
              <a:ext cx="2439416" cy="775208"/>
            </a:xfrm>
            <a:prstGeom prst="rect">
              <a:avLst/>
            </a:prstGeom>
          </p:spPr>
        </p:pic>
        <p:pic>
          <p:nvPicPr>
            <p:cNvPr id="16" name="Grafik 15">
              <a:extLst>
                <a:ext uri="{FF2B5EF4-FFF2-40B4-BE49-F238E27FC236}">
                  <a16:creationId xmlns:a16="http://schemas.microsoft.com/office/drawing/2014/main" id="{F330F852-6A14-FE4B-B3C9-084E39597A2B}"/>
                </a:ext>
              </a:extLst>
            </p:cNvPr>
            <p:cNvPicPr>
              <a:picLocks noChangeAspect="1"/>
            </p:cNvPicPr>
            <p:nvPr/>
          </p:nvPicPr>
          <p:blipFill rotWithShape="1">
            <a:blip r:embed="rId6"/>
            <a:srcRect l="39841" t="20730" b="17138"/>
            <a:stretch/>
          </p:blipFill>
          <p:spPr>
            <a:xfrm>
              <a:off x="10337159" y="4943787"/>
              <a:ext cx="1304945" cy="481653"/>
            </a:xfrm>
            <a:prstGeom prst="rect">
              <a:avLst/>
            </a:prstGeom>
          </p:spPr>
        </p:pic>
      </p:grpSp>
      <p:pic>
        <p:nvPicPr>
          <p:cNvPr id="8" name="Grafik 7" descr="Ein Bild, das Schrift, Text, Grafiken, Screenshot enthält.&#10;&#10;Automatisch generierte Beschreibung">
            <a:extLst>
              <a:ext uri="{FF2B5EF4-FFF2-40B4-BE49-F238E27FC236}">
                <a16:creationId xmlns:a16="http://schemas.microsoft.com/office/drawing/2014/main" id="{CDB155AE-7352-ECF7-6B07-4C6F40BC94B0}"/>
              </a:ext>
            </a:extLst>
          </p:cNvPr>
          <p:cNvPicPr>
            <a:picLocks noChangeAspect="1"/>
          </p:cNvPicPr>
          <p:nvPr/>
        </p:nvPicPr>
        <p:blipFill>
          <a:blip r:embed="rId7"/>
          <a:stretch>
            <a:fillRect/>
          </a:stretch>
        </p:blipFill>
        <p:spPr>
          <a:xfrm>
            <a:off x="4696029" y="4403558"/>
            <a:ext cx="1147559" cy="1151543"/>
          </a:xfrm>
          <a:prstGeom prst="rect">
            <a:avLst/>
          </a:prstGeom>
        </p:spPr>
      </p:pic>
    </p:spTree>
    <p:extLst>
      <p:ext uri="{BB962C8B-B14F-4D97-AF65-F5344CB8AC3E}">
        <p14:creationId xmlns:p14="http://schemas.microsoft.com/office/powerpoint/2010/main" val="615412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fld id="{A73DCF84-8668-4E66-B0EC-895F5FC3027C}" type="datetime1">
              <a:rPr lang="de-DE" smtClean="0"/>
              <a:t>19.03.2024</a:t>
            </a:fld>
            <a:endParaRPr lang="de-CH"/>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4</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062251" y="1712294"/>
            <a:ext cx="6417096" cy="4438296"/>
          </a:xfrm>
        </p:spPr>
        <p:txBody>
          <a:bodyPr/>
          <a:lstStyle/>
          <a:p>
            <a:pPr algn="l">
              <a:lnSpc>
                <a:spcPct val="150000"/>
              </a:lnSpc>
            </a:pPr>
            <a:r>
              <a:rPr lang="de-CH" sz="2000" b="1" dirty="0"/>
              <a:t>Ständige Projektgruppe (Führung MSH)</a:t>
            </a:r>
          </a:p>
          <a:p>
            <a:pPr algn="l">
              <a:lnSpc>
                <a:spcPct val="150000"/>
              </a:lnSpc>
              <a:buFont typeface="Arial" panose="020B0604020202020204" pitchFamily="34" charset="0"/>
              <a:buChar char="•"/>
            </a:pPr>
            <a:r>
              <a:rPr lang="de-CH" sz="2000" dirty="0"/>
              <a:t> Sandra Burlet, Lignum</a:t>
            </a:r>
          </a:p>
          <a:p>
            <a:pPr>
              <a:lnSpc>
                <a:spcPct val="150000"/>
              </a:lnSpc>
              <a:buFont typeface="Arial" panose="020B0604020202020204" pitchFamily="34" charset="0"/>
              <a:buChar char="•"/>
            </a:pPr>
            <a:r>
              <a:rPr lang="de-CH" sz="2000" dirty="0"/>
              <a:t> Paolo Camin (ad </a:t>
            </a:r>
            <a:r>
              <a:rPr lang="de-CH" sz="2000" dirty="0" err="1"/>
              <a:t>interim</a:t>
            </a:r>
            <a:r>
              <a:rPr lang="de-CH" sz="2000" dirty="0"/>
              <a:t>), </a:t>
            </a:r>
            <a:r>
              <a:rPr lang="de-CH" sz="2000" dirty="0" err="1"/>
              <a:t>WaldSchweiz</a:t>
            </a:r>
            <a:endParaRPr lang="de-CH" sz="2000" dirty="0"/>
          </a:p>
          <a:p>
            <a:pPr>
              <a:lnSpc>
                <a:spcPct val="150000"/>
              </a:lnSpc>
              <a:buFont typeface="Arial" panose="020B0604020202020204" pitchFamily="34" charset="0"/>
              <a:buChar char="•"/>
            </a:pPr>
            <a:r>
              <a:rPr lang="de-CH" sz="2000" dirty="0"/>
              <a:t> Michael Gautschi, Holzindustrie Schweiz</a:t>
            </a:r>
          </a:p>
          <a:p>
            <a:pPr>
              <a:lnSpc>
                <a:spcPct val="150000"/>
              </a:lnSpc>
              <a:buFont typeface="Arial" panose="020B0604020202020204" pitchFamily="34" charset="0"/>
              <a:buChar char="•"/>
            </a:pPr>
            <a:r>
              <a:rPr lang="de-CH" sz="2000" dirty="0"/>
              <a:t> Daniel Ingold, Lignum Office </a:t>
            </a:r>
            <a:r>
              <a:rPr lang="de-CH" sz="2000" dirty="0" err="1"/>
              <a:t>romand</a:t>
            </a:r>
            <a:endParaRPr lang="de-CH" sz="2000" dirty="0"/>
          </a:p>
          <a:p>
            <a:pPr>
              <a:lnSpc>
                <a:spcPct val="150000"/>
              </a:lnSpc>
              <a:buFont typeface="Arial" panose="020B0604020202020204" pitchFamily="34" charset="0"/>
              <a:buChar char="•"/>
            </a:pPr>
            <a:r>
              <a:rPr lang="de-CH" sz="2000" dirty="0"/>
              <a:t> Gabriela Schlumpf, Holzbau Schweiz</a:t>
            </a:r>
          </a:p>
          <a:p>
            <a:pPr algn="l">
              <a:lnSpc>
                <a:spcPct val="150000"/>
              </a:lnSpc>
              <a:buFont typeface="Arial" panose="020B0604020202020204" pitchFamily="34" charset="0"/>
              <a:buChar char="•"/>
            </a:pPr>
            <a:r>
              <a:rPr lang="de-CH" sz="2000" dirty="0"/>
              <a:t> Claire-Lise Suter, Bundesamt für Umwelt</a:t>
            </a:r>
            <a:br>
              <a:rPr lang="de-CH" sz="2000" dirty="0"/>
            </a:br>
            <a:endParaRPr lang="de-CH" sz="1000" dirty="0"/>
          </a:p>
          <a:p>
            <a:pPr algn="l">
              <a:lnSpc>
                <a:spcPct val="150000"/>
              </a:lnSpc>
            </a:pPr>
            <a:r>
              <a:rPr lang="de-CH" sz="2000" b="1" dirty="0"/>
              <a:t>Operative Leitung</a:t>
            </a:r>
          </a:p>
          <a:p>
            <a:pPr marL="342900" indent="-342900" algn="l">
              <a:lnSpc>
                <a:spcPct val="150000"/>
              </a:lnSpc>
              <a:buFont typeface="Arial" panose="020B0604020202020204" pitchFamily="34" charset="0"/>
              <a:buChar char="•"/>
            </a:pPr>
            <a:r>
              <a:rPr lang="de-CH" sz="2000" dirty="0"/>
              <a:t>Christoph Spinnler</a:t>
            </a:r>
          </a:p>
        </p:txBody>
      </p:sp>
      <p:sp>
        <p:nvSpPr>
          <p:cNvPr id="7" name="Textplatzhalter 5">
            <a:extLst>
              <a:ext uri="{FF2B5EF4-FFF2-40B4-BE49-F238E27FC236}">
                <a16:creationId xmlns:a16="http://schemas.microsoft.com/office/drawing/2014/main" id="{92B0682F-A602-CA3A-CC4C-4DE35E00AAC8}"/>
              </a:ext>
            </a:extLst>
          </p:cNvPr>
          <p:cNvSpPr txBox="1">
            <a:spLocks/>
          </p:cNvSpPr>
          <p:nvPr/>
        </p:nvSpPr>
        <p:spPr>
          <a:xfrm>
            <a:off x="596479" y="1701791"/>
            <a:ext cx="3324724" cy="4274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CH" sz="2000" b="1" dirty="0"/>
              <a:t>Partnerverbände</a:t>
            </a:r>
          </a:p>
        </p:txBody>
      </p:sp>
      <p:pic>
        <p:nvPicPr>
          <p:cNvPr id="9" name="Grafik 8">
            <a:extLst>
              <a:ext uri="{FF2B5EF4-FFF2-40B4-BE49-F238E27FC236}">
                <a16:creationId xmlns:a16="http://schemas.microsoft.com/office/drawing/2014/main" id="{E22D3E7E-40FD-5238-3A37-9F87664540D0}"/>
              </a:ext>
            </a:extLst>
          </p:cNvPr>
          <p:cNvPicPr>
            <a:picLocks noChangeAspect="1"/>
          </p:cNvPicPr>
          <p:nvPr/>
        </p:nvPicPr>
        <p:blipFill>
          <a:blip r:embed="rId3"/>
          <a:stretch>
            <a:fillRect/>
          </a:stretch>
        </p:blipFill>
        <p:spPr>
          <a:xfrm>
            <a:off x="596479" y="2299242"/>
            <a:ext cx="2956482" cy="3524540"/>
          </a:xfrm>
          <a:prstGeom prst="rect">
            <a:avLst/>
          </a:prstGeom>
        </p:spPr>
      </p:pic>
    </p:spTree>
    <p:extLst>
      <p:ext uri="{BB962C8B-B14F-4D97-AF65-F5344CB8AC3E}">
        <p14:creationId xmlns:p14="http://schemas.microsoft.com/office/powerpoint/2010/main" val="3345907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fld id="{A73DCF84-8668-4E66-B0EC-895F5FC3027C}" type="datetime1">
              <a:rPr lang="de-DE" smtClean="0"/>
              <a:t>19.03.2024</a:t>
            </a:fld>
            <a:endParaRPr lang="de-CH"/>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5</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4" y="2168525"/>
            <a:ext cx="6417096" cy="439593"/>
          </a:xfrm>
        </p:spPr>
        <p:txBody>
          <a:bodyPr/>
          <a:lstStyle/>
          <a:p>
            <a:r>
              <a:rPr lang="de-CH" sz="2400" b="1" dirty="0"/>
              <a:t>Total 638 </a:t>
            </a:r>
            <a:r>
              <a:rPr lang="de-CH" sz="2400" b="1" dirty="0" err="1"/>
              <a:t>Labelträger</a:t>
            </a:r>
            <a:endParaRPr lang="de-CH" sz="2400" b="1" dirty="0"/>
          </a:p>
          <a:p>
            <a:pPr marL="342900" indent="-342900">
              <a:buFont typeface="Arial" panose="020B0604020202020204" pitchFamily="34" charset="0"/>
              <a:buChar char="•"/>
            </a:pPr>
            <a:r>
              <a:rPr lang="de-CH" sz="2400" dirty="0"/>
              <a:t>27.5 % sind Sägereien und Holzwerkstoffhersteller (174)</a:t>
            </a:r>
          </a:p>
          <a:p>
            <a:pPr marL="342900" indent="-342900">
              <a:buFont typeface="Arial" panose="020B0604020202020204" pitchFamily="34" charset="0"/>
              <a:buChar char="•"/>
            </a:pPr>
            <a:r>
              <a:rPr lang="de-CH" sz="2400" dirty="0"/>
              <a:t>21.5% Holzbau/Zimmerei (138)</a:t>
            </a:r>
          </a:p>
          <a:p>
            <a:pPr marL="342900" indent="-342900">
              <a:buFont typeface="Arial" panose="020B0604020202020204" pitchFamily="34" charset="0"/>
              <a:buChar char="•"/>
            </a:pPr>
            <a:endParaRPr lang="de-CH" sz="2400" dirty="0"/>
          </a:p>
          <a:p>
            <a:r>
              <a:rPr lang="de-CH" sz="2400" dirty="0"/>
              <a:t>Grösstes Wachstumspotenzial</a:t>
            </a:r>
          </a:p>
          <a:p>
            <a:pPr marL="342900" indent="-342900">
              <a:buFont typeface="Arial" panose="020B0604020202020204" pitchFamily="34" charset="0"/>
              <a:buChar char="•"/>
            </a:pPr>
            <a:r>
              <a:rPr lang="de-CH" sz="2400" dirty="0"/>
              <a:t>Bereich Holzbau (138)</a:t>
            </a:r>
          </a:p>
          <a:p>
            <a:pPr marL="342900" indent="-342900">
              <a:buFont typeface="Arial" panose="020B0604020202020204" pitchFamily="34" charset="0"/>
              <a:buChar char="•"/>
            </a:pPr>
            <a:r>
              <a:rPr lang="de-CH" sz="2400" dirty="0"/>
              <a:t>Schreinereien und Innenausbau (60)</a:t>
            </a:r>
          </a:p>
          <a:p>
            <a:pPr marL="342900" indent="-342900">
              <a:buFont typeface="Arial" panose="020B0604020202020204" pitchFamily="34" charset="0"/>
              <a:buChar char="•"/>
            </a:pPr>
            <a:endParaRPr lang="de-CH" sz="2400" dirty="0"/>
          </a:p>
          <a:p>
            <a:r>
              <a:rPr lang="de-CH" sz="2400" dirty="0"/>
              <a:t>Die Anzahl </a:t>
            </a:r>
            <a:r>
              <a:rPr lang="de-CH" sz="2400" dirty="0" err="1"/>
              <a:t>Labelnutzer</a:t>
            </a:r>
            <a:r>
              <a:rPr lang="de-CH" sz="2400" dirty="0"/>
              <a:t> steigt jedes Jahr.</a:t>
            </a:r>
          </a:p>
        </p:txBody>
      </p:sp>
      <p:sp>
        <p:nvSpPr>
          <p:cNvPr id="15" name="Textplatzhalter 5">
            <a:extLst>
              <a:ext uri="{FF2B5EF4-FFF2-40B4-BE49-F238E27FC236}">
                <a16:creationId xmlns:a16="http://schemas.microsoft.com/office/drawing/2014/main" id="{56A2E156-510D-4108-0912-EDD99E9E2053}"/>
              </a:ext>
            </a:extLst>
          </p:cNvPr>
          <p:cNvSpPr txBox="1">
            <a:spLocks/>
          </p:cNvSpPr>
          <p:nvPr/>
        </p:nvSpPr>
        <p:spPr>
          <a:xfrm>
            <a:off x="10857605" y="1272867"/>
            <a:ext cx="882643" cy="43959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2023</a:t>
            </a:r>
          </a:p>
        </p:txBody>
      </p:sp>
      <p:graphicFrame>
        <p:nvGraphicFramePr>
          <p:cNvPr id="7" name="Diagramm 6">
            <a:extLst>
              <a:ext uri="{FF2B5EF4-FFF2-40B4-BE49-F238E27FC236}">
                <a16:creationId xmlns:a16="http://schemas.microsoft.com/office/drawing/2014/main" id="{9A837DD7-5CDE-C706-DB92-C264EBD2E04D}"/>
              </a:ext>
            </a:extLst>
          </p:cNvPr>
          <p:cNvGraphicFramePr>
            <a:graphicFrameLocks/>
          </p:cNvGraphicFramePr>
          <p:nvPr>
            <p:extLst>
              <p:ext uri="{D42A27DB-BD31-4B8C-83A1-F6EECF244321}">
                <p14:modId xmlns:p14="http://schemas.microsoft.com/office/powerpoint/2010/main" val="4048998485"/>
              </p:ext>
            </p:extLst>
          </p:nvPr>
        </p:nvGraphicFramePr>
        <p:xfrm>
          <a:off x="4582160" y="661852"/>
          <a:ext cx="9479182" cy="538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5692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6</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a:xfrm>
            <a:off x="550863" y="478972"/>
            <a:ext cx="11285537" cy="1233488"/>
          </a:xfrm>
        </p:spPr>
        <p:txBody>
          <a:bodyPr/>
          <a:lstStyle/>
          <a:p>
            <a:r>
              <a:rPr lang="de-CH" dirty="0"/>
              <a:t>Marketing Schweizer Holz</a:t>
            </a:r>
            <a:br>
              <a:rPr lang="de-CH" dirty="0"/>
            </a:br>
            <a:r>
              <a:rPr lang="de-CH" dirty="0"/>
              <a:t>Kampagnen-Strategie</a:t>
            </a:r>
          </a:p>
        </p:txBody>
      </p:sp>
      <p:sp>
        <p:nvSpPr>
          <p:cNvPr id="6" name="Textplatzhalter 5">
            <a:extLst>
              <a:ext uri="{FF2B5EF4-FFF2-40B4-BE49-F238E27FC236}">
                <a16:creationId xmlns:a16="http://schemas.microsoft.com/office/drawing/2014/main" id="{DA199CDB-95AB-D032-1E63-C60BFB8A37D6}"/>
              </a:ext>
            </a:extLst>
          </p:cNvPr>
          <p:cNvSpPr>
            <a:spLocks noGrp="1"/>
          </p:cNvSpPr>
          <p:nvPr>
            <p:ph type="body" sz="quarter" idx="10"/>
          </p:nvPr>
        </p:nvSpPr>
        <p:spPr>
          <a:xfrm>
            <a:off x="550863" y="1940560"/>
            <a:ext cx="5957795" cy="4216400"/>
          </a:xfrm>
        </p:spPr>
        <p:txBody>
          <a:bodyPr/>
          <a:lstStyle/>
          <a:p>
            <a:r>
              <a:rPr lang="de-CH" dirty="0"/>
              <a:t>Waldkampagne </a:t>
            </a:r>
            <a:r>
              <a:rPr lang="de-CH" sz="1800" dirty="0"/>
              <a:t>(Frühling bis Herbst 2023)</a:t>
            </a:r>
          </a:p>
          <a:p>
            <a:endParaRPr lang="de-CH" dirty="0"/>
          </a:p>
          <a:p>
            <a:endParaRPr lang="de-CH" dirty="0"/>
          </a:p>
          <a:p>
            <a:endParaRPr lang="de-CH" dirty="0"/>
          </a:p>
          <a:p>
            <a:r>
              <a:rPr lang="de-CH" sz="2000" dirty="0">
                <a:effectLst/>
                <a:latin typeface="+mj-lt"/>
                <a:ea typeface="Calibri" panose="020F0502020204030204" pitchFamily="34" charset="0"/>
              </a:rPr>
              <a:t>www.waldschweiz.ch/waldkampagne</a:t>
            </a:r>
            <a:endParaRPr lang="de-CH" sz="2000" dirty="0"/>
          </a:p>
          <a:p>
            <a:endParaRPr lang="de-CH" sz="2000" dirty="0">
              <a:latin typeface="+mj-lt"/>
              <a:ea typeface="Calibri" panose="020F0502020204030204" pitchFamily="34" charset="0"/>
            </a:endParaRPr>
          </a:p>
          <a:p>
            <a:endParaRPr lang="de-CH" sz="2000" dirty="0">
              <a:latin typeface="+mj-lt"/>
              <a:ea typeface="Calibri" panose="020F0502020204030204" pitchFamily="34" charset="0"/>
            </a:endParaRPr>
          </a:p>
          <a:p>
            <a:pPr marL="342900" indent="-342900">
              <a:buFont typeface="Arial" panose="020B0604020202020204" pitchFamily="34" charset="0"/>
              <a:buChar char="•"/>
            </a:pPr>
            <a:r>
              <a:rPr lang="de-CH" sz="2400" dirty="0">
                <a:latin typeface="+mj-lt"/>
                <a:ea typeface="Calibri" panose="020F0502020204030204" pitchFamily="34" charset="0"/>
              </a:rPr>
              <a:t>Infotafeln für fast 9 Millionen Waldbesuchende</a:t>
            </a:r>
          </a:p>
          <a:p>
            <a:pPr marL="342900" indent="-342900">
              <a:buFont typeface="Arial" panose="020B0604020202020204" pitchFamily="34" charset="0"/>
              <a:buChar char="•"/>
            </a:pPr>
            <a:r>
              <a:rPr lang="de-CH" sz="2400" dirty="0">
                <a:latin typeface="+mj-lt"/>
                <a:ea typeface="Calibri" panose="020F0502020204030204" pitchFamily="34" charset="0"/>
              </a:rPr>
              <a:t>Starterkit für 1’000 Forstbetriebe</a:t>
            </a:r>
          </a:p>
          <a:p>
            <a:pPr marL="342900" indent="-342900">
              <a:buFont typeface="Arial" panose="020B0604020202020204" pitchFamily="34" charset="0"/>
              <a:buChar char="•"/>
            </a:pPr>
            <a:r>
              <a:rPr lang="de-CH" sz="2400" dirty="0">
                <a:effectLst/>
                <a:latin typeface="+mj-lt"/>
                <a:ea typeface="Calibri" panose="020F0502020204030204" pitchFamily="34" charset="0"/>
              </a:rPr>
              <a:t>Filme</a:t>
            </a:r>
            <a:endParaRPr lang="de-CH" sz="2400" dirty="0">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p>
        </p:txBody>
      </p:sp>
      <p:pic>
        <p:nvPicPr>
          <p:cNvPr id="12" name="Grafik 11">
            <a:extLst>
              <a:ext uri="{FF2B5EF4-FFF2-40B4-BE49-F238E27FC236}">
                <a16:creationId xmlns:a16="http://schemas.microsoft.com/office/drawing/2014/main" id="{71CF4145-7D48-02CF-EBAB-C593EA1D88E1}"/>
              </a:ext>
            </a:extLst>
          </p:cNvPr>
          <p:cNvPicPr>
            <a:picLocks noChangeAspect="1"/>
          </p:cNvPicPr>
          <p:nvPr/>
        </p:nvPicPr>
        <p:blipFill>
          <a:blip r:embed="rId3"/>
          <a:stretch>
            <a:fillRect/>
          </a:stretch>
        </p:blipFill>
        <p:spPr>
          <a:xfrm>
            <a:off x="510510" y="2476348"/>
            <a:ext cx="2954050" cy="740292"/>
          </a:xfrm>
          <a:prstGeom prst="rect">
            <a:avLst/>
          </a:prstGeom>
        </p:spPr>
      </p:pic>
      <p:pic>
        <p:nvPicPr>
          <p:cNvPr id="14" name="Grafik 13">
            <a:extLst>
              <a:ext uri="{FF2B5EF4-FFF2-40B4-BE49-F238E27FC236}">
                <a16:creationId xmlns:a16="http://schemas.microsoft.com/office/drawing/2014/main" id="{07681239-39F9-4584-204A-5685549EBC7F}"/>
              </a:ext>
            </a:extLst>
          </p:cNvPr>
          <p:cNvPicPr>
            <a:picLocks noChangeAspect="1"/>
          </p:cNvPicPr>
          <p:nvPr/>
        </p:nvPicPr>
        <p:blipFill>
          <a:blip r:embed="rId4"/>
          <a:stretch>
            <a:fillRect/>
          </a:stretch>
        </p:blipFill>
        <p:spPr>
          <a:xfrm>
            <a:off x="8532177" y="1310324"/>
            <a:ext cx="2072640" cy="1166024"/>
          </a:xfrm>
          <a:prstGeom prst="rect">
            <a:avLst/>
          </a:prstGeom>
          <a:ln w="6350">
            <a:solidFill>
              <a:schemeClr val="bg1">
                <a:lumMod val="50000"/>
              </a:schemeClr>
            </a:solidFill>
          </a:ln>
        </p:spPr>
      </p:pic>
      <p:pic>
        <p:nvPicPr>
          <p:cNvPr id="16" name="Grafik 15">
            <a:extLst>
              <a:ext uri="{FF2B5EF4-FFF2-40B4-BE49-F238E27FC236}">
                <a16:creationId xmlns:a16="http://schemas.microsoft.com/office/drawing/2014/main" id="{8BCC0A41-3EF8-CE11-94C7-1F9BA66FD8E7}"/>
              </a:ext>
            </a:extLst>
          </p:cNvPr>
          <p:cNvPicPr>
            <a:picLocks noChangeAspect="1"/>
          </p:cNvPicPr>
          <p:nvPr/>
        </p:nvPicPr>
        <p:blipFill>
          <a:blip r:embed="rId5"/>
          <a:stretch>
            <a:fillRect/>
          </a:stretch>
        </p:blipFill>
        <p:spPr>
          <a:xfrm>
            <a:off x="6658595" y="1324300"/>
            <a:ext cx="1634428" cy="4832660"/>
          </a:xfrm>
          <a:prstGeom prst="rect">
            <a:avLst/>
          </a:prstGeom>
          <a:ln w="6350">
            <a:solidFill>
              <a:schemeClr val="bg1">
                <a:lumMod val="50000"/>
              </a:schemeClr>
            </a:solidFill>
          </a:ln>
        </p:spPr>
      </p:pic>
      <p:pic>
        <p:nvPicPr>
          <p:cNvPr id="18" name="Grafik 17">
            <a:extLst>
              <a:ext uri="{FF2B5EF4-FFF2-40B4-BE49-F238E27FC236}">
                <a16:creationId xmlns:a16="http://schemas.microsoft.com/office/drawing/2014/main" id="{E3258DB7-708B-6F47-8089-77F736F813E1}"/>
              </a:ext>
            </a:extLst>
          </p:cNvPr>
          <p:cNvPicPr>
            <a:picLocks noChangeAspect="1"/>
          </p:cNvPicPr>
          <p:nvPr/>
        </p:nvPicPr>
        <p:blipFill>
          <a:blip r:embed="rId6"/>
          <a:stretch>
            <a:fillRect/>
          </a:stretch>
        </p:blipFill>
        <p:spPr>
          <a:xfrm>
            <a:off x="8532177" y="3987123"/>
            <a:ext cx="3256480" cy="1827910"/>
          </a:xfrm>
          <a:prstGeom prst="rect">
            <a:avLst/>
          </a:prstGeom>
          <a:noFill/>
          <a:ln w="6350">
            <a:solidFill>
              <a:schemeClr val="bg1">
                <a:lumMod val="50000"/>
              </a:schemeClr>
            </a:solidFill>
          </a:ln>
        </p:spPr>
      </p:pic>
      <p:pic>
        <p:nvPicPr>
          <p:cNvPr id="8" name="Grafik 7">
            <a:extLst>
              <a:ext uri="{FF2B5EF4-FFF2-40B4-BE49-F238E27FC236}">
                <a16:creationId xmlns:a16="http://schemas.microsoft.com/office/drawing/2014/main" id="{CECEA054-ECF1-F160-C77F-8D40CC57DCC4}"/>
              </a:ext>
            </a:extLst>
          </p:cNvPr>
          <p:cNvPicPr>
            <a:picLocks noChangeAspect="1"/>
          </p:cNvPicPr>
          <p:nvPr/>
        </p:nvPicPr>
        <p:blipFill>
          <a:blip r:embed="rId7"/>
          <a:stretch>
            <a:fillRect/>
          </a:stretch>
        </p:blipFill>
        <p:spPr>
          <a:xfrm>
            <a:off x="8532177" y="2641627"/>
            <a:ext cx="2072640" cy="1180217"/>
          </a:xfrm>
          <a:prstGeom prst="rect">
            <a:avLst/>
          </a:prstGeom>
          <a:ln w="6350">
            <a:solidFill>
              <a:schemeClr val="bg1">
                <a:lumMod val="50000"/>
              </a:schemeClr>
            </a:solidFill>
          </a:ln>
        </p:spPr>
      </p:pic>
    </p:spTree>
    <p:extLst>
      <p:ext uri="{BB962C8B-B14F-4D97-AF65-F5344CB8AC3E}">
        <p14:creationId xmlns:p14="http://schemas.microsoft.com/office/powerpoint/2010/main" val="3361059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03A0-4CB5-3806-5169-0A63BDABD0C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DD4573C7-7734-5C79-0B1C-BAC9D6FF3767}"/>
              </a:ext>
            </a:extLst>
          </p:cNvPr>
          <p:cNvSpPr>
            <a:spLocks noGrp="1"/>
          </p:cNvSpPr>
          <p:nvPr>
            <p:ph type="dt" sz="half" idx="2"/>
          </p:nvPr>
        </p:nvSpPr>
        <p:spPr/>
        <p:txBody>
          <a:bodyPr/>
          <a:lstStyle/>
          <a:p>
            <a:fld id="{0918C11E-199C-4CA0-B9B1-D2CAF40A6656}" type="datetime1">
              <a:rPr lang="de-DE" smtClean="0"/>
              <a:t>19.03.2024</a:t>
            </a:fld>
            <a:endParaRPr lang="de-CH"/>
          </a:p>
        </p:txBody>
      </p:sp>
      <p:sp>
        <p:nvSpPr>
          <p:cNvPr id="3" name="Fußzeilenplatzhalter 2">
            <a:extLst>
              <a:ext uri="{FF2B5EF4-FFF2-40B4-BE49-F238E27FC236}">
                <a16:creationId xmlns:a16="http://schemas.microsoft.com/office/drawing/2014/main" id="{8C53D4BA-9548-9B71-90CE-07BDA7BC9C12}"/>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A8CC3A82-8E86-AC3F-3D4E-353B2159AF9F}"/>
              </a:ext>
            </a:extLst>
          </p:cNvPr>
          <p:cNvSpPr>
            <a:spLocks noGrp="1"/>
          </p:cNvSpPr>
          <p:nvPr>
            <p:ph type="sldNum" sz="quarter" idx="4"/>
          </p:nvPr>
        </p:nvSpPr>
        <p:spPr/>
        <p:txBody>
          <a:bodyPr/>
          <a:lstStyle/>
          <a:p>
            <a:r>
              <a:rPr lang="de-CH"/>
              <a:t>Seite </a:t>
            </a:r>
            <a:fld id="{8B3782EF-3E5A-1447-BAF7-0181E8595BB2}" type="slidenum">
              <a:rPr lang="de-CH" smtClean="0"/>
              <a:pPr/>
              <a:t>7</a:t>
            </a:fld>
            <a:endParaRPr lang="de-CH"/>
          </a:p>
        </p:txBody>
      </p:sp>
      <p:sp>
        <p:nvSpPr>
          <p:cNvPr id="5" name="Textplatzhalter 4">
            <a:extLst>
              <a:ext uri="{FF2B5EF4-FFF2-40B4-BE49-F238E27FC236}">
                <a16:creationId xmlns:a16="http://schemas.microsoft.com/office/drawing/2014/main" id="{30362E76-2821-D842-BEFB-BB5D2E2C81D9}"/>
              </a:ext>
            </a:extLst>
          </p:cNvPr>
          <p:cNvSpPr>
            <a:spLocks noGrp="1"/>
          </p:cNvSpPr>
          <p:nvPr>
            <p:ph type="body" sz="quarter" idx="10"/>
          </p:nvPr>
        </p:nvSpPr>
        <p:spPr>
          <a:xfrm>
            <a:off x="558867" y="1884514"/>
            <a:ext cx="4402877" cy="2729229"/>
          </a:xfrm>
        </p:spPr>
        <p:txBody>
          <a:bodyPr/>
          <a:lstStyle/>
          <a:p>
            <a:r>
              <a:rPr lang="de-DE" dirty="0"/>
              <a:t>Industriekampagne</a:t>
            </a:r>
            <a:endParaRPr lang="de-CH" dirty="0"/>
          </a:p>
        </p:txBody>
      </p:sp>
    </p:spTree>
    <p:extLst>
      <p:ext uri="{BB962C8B-B14F-4D97-AF65-F5344CB8AC3E}">
        <p14:creationId xmlns:p14="http://schemas.microsoft.com/office/powerpoint/2010/main" val="3996784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8</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21" name="Grafik 20">
            <a:extLst>
              <a:ext uri="{FF2B5EF4-FFF2-40B4-BE49-F238E27FC236}">
                <a16:creationId xmlns:a16="http://schemas.microsoft.com/office/drawing/2014/main" id="{FD684D7B-75AF-34CF-B33B-3D237AFC1233}"/>
              </a:ext>
            </a:extLst>
          </p:cNvPr>
          <p:cNvPicPr>
            <a:picLocks noChangeAspect="1"/>
          </p:cNvPicPr>
          <p:nvPr/>
        </p:nvPicPr>
        <p:blipFill>
          <a:blip r:embed="rId3"/>
          <a:stretch>
            <a:fillRect/>
          </a:stretch>
        </p:blipFill>
        <p:spPr>
          <a:xfrm>
            <a:off x="7962409" y="1296291"/>
            <a:ext cx="814982" cy="821689"/>
          </a:xfrm>
          <a:prstGeom prst="rect">
            <a:avLst/>
          </a:prstGeom>
        </p:spPr>
      </p:pic>
      <p:pic>
        <p:nvPicPr>
          <p:cNvPr id="22" name="Grafik 21">
            <a:extLst>
              <a:ext uri="{FF2B5EF4-FFF2-40B4-BE49-F238E27FC236}">
                <a16:creationId xmlns:a16="http://schemas.microsoft.com/office/drawing/2014/main" id="{825DC1A9-71EB-60CC-ED14-775FBDD08ED6}"/>
              </a:ext>
            </a:extLst>
          </p:cNvPr>
          <p:cNvPicPr>
            <a:picLocks noChangeAspect="1"/>
          </p:cNvPicPr>
          <p:nvPr/>
        </p:nvPicPr>
        <p:blipFill>
          <a:blip r:embed="rId4"/>
          <a:stretch>
            <a:fillRect/>
          </a:stretch>
        </p:blipFill>
        <p:spPr>
          <a:xfrm>
            <a:off x="9201461" y="1311071"/>
            <a:ext cx="753736" cy="749910"/>
          </a:xfrm>
          <a:prstGeom prst="rect">
            <a:avLst/>
          </a:prstGeom>
        </p:spPr>
      </p:pic>
      <p:sp>
        <p:nvSpPr>
          <p:cNvPr id="23" name="Textfeld 22">
            <a:extLst>
              <a:ext uri="{FF2B5EF4-FFF2-40B4-BE49-F238E27FC236}">
                <a16:creationId xmlns:a16="http://schemas.microsoft.com/office/drawing/2014/main" id="{0DAFF463-04F0-07C1-A06A-149F2A00FCDF}"/>
              </a:ext>
            </a:extLst>
          </p:cNvPr>
          <p:cNvSpPr txBox="1"/>
          <p:nvPr/>
        </p:nvSpPr>
        <p:spPr>
          <a:xfrm>
            <a:off x="7514269" y="2392592"/>
            <a:ext cx="3862780" cy="461665"/>
          </a:xfrm>
          <a:prstGeom prst="rect">
            <a:avLst/>
          </a:prstGeom>
          <a:noFill/>
        </p:spPr>
        <p:txBody>
          <a:bodyPr wrap="square" rtlCol="0">
            <a:spAutoFit/>
          </a:bodyPr>
          <a:lstStyle/>
          <a:p>
            <a:r>
              <a:rPr lang="de-CH" sz="2400" b="1" dirty="0">
                <a:solidFill>
                  <a:srgbClr val="FF0000"/>
                </a:solidFill>
                <a:latin typeface="+mj-lt"/>
              </a:rPr>
              <a:t>3. Marketing Kit, Referate</a:t>
            </a:r>
          </a:p>
        </p:txBody>
      </p:sp>
      <p:sp>
        <p:nvSpPr>
          <p:cNvPr id="27" name="Textfeld 26">
            <a:extLst>
              <a:ext uri="{FF2B5EF4-FFF2-40B4-BE49-F238E27FC236}">
                <a16:creationId xmlns:a16="http://schemas.microsoft.com/office/drawing/2014/main" id="{DE93A3C0-E8AF-7BF5-7296-81CFA7A52645}"/>
              </a:ext>
            </a:extLst>
          </p:cNvPr>
          <p:cNvSpPr txBox="1"/>
          <p:nvPr/>
        </p:nvSpPr>
        <p:spPr>
          <a:xfrm>
            <a:off x="7514270" y="3079666"/>
            <a:ext cx="3862779" cy="1938992"/>
          </a:xfrm>
          <a:prstGeom prst="rect">
            <a:avLst/>
          </a:prstGeom>
          <a:noFill/>
        </p:spPr>
        <p:txBody>
          <a:bodyPr wrap="square" rtlCol="0" anchor="t">
            <a:spAutoFit/>
          </a:bodyPr>
          <a:lstStyle/>
          <a:p>
            <a:r>
              <a:rPr lang="de-CH" sz="2000" b="1" dirty="0">
                <a:latin typeface="+mj-lt"/>
              </a:rPr>
              <a:t>HIS-Mitglieder</a:t>
            </a:r>
          </a:p>
          <a:p>
            <a:endParaRPr lang="de-CH" sz="2000" b="1" dirty="0">
              <a:latin typeface="+mj-lt"/>
            </a:endParaRPr>
          </a:p>
          <a:p>
            <a:pPr marL="285750" indent="-285750">
              <a:buFont typeface="Arial" panose="020B0604020202020204" pitchFamily="34" charset="0"/>
              <a:buChar char="•"/>
            </a:pPr>
            <a:r>
              <a:rPr lang="de-CH" sz="2000" dirty="0">
                <a:latin typeface="+mj-lt"/>
              </a:rPr>
              <a:t>HIS-Mitglieder mit Marketing-Artikel ausrüsten</a:t>
            </a:r>
          </a:p>
          <a:p>
            <a:pPr marL="285750" indent="-285750">
              <a:buFont typeface="Arial" panose="020B0604020202020204" pitchFamily="34" charset="0"/>
              <a:buChar char="•"/>
            </a:pPr>
            <a:r>
              <a:rPr lang="de-CH" sz="2000" b="1" dirty="0">
                <a:highlight>
                  <a:srgbClr val="FFFF00"/>
                </a:highlight>
                <a:latin typeface="+mj-lt"/>
              </a:rPr>
              <a:t>HIS-Mitglieder als Multiplikatoren gewinnen</a:t>
            </a:r>
          </a:p>
        </p:txBody>
      </p:sp>
      <p:pic>
        <p:nvPicPr>
          <p:cNvPr id="6" name="Grafik 5">
            <a:extLst>
              <a:ext uri="{FF2B5EF4-FFF2-40B4-BE49-F238E27FC236}">
                <a16:creationId xmlns:a16="http://schemas.microsoft.com/office/drawing/2014/main" id="{D5078FD6-38E1-C3C5-71C0-34831C34C915}"/>
              </a:ext>
            </a:extLst>
          </p:cNvPr>
          <p:cNvPicPr>
            <a:picLocks noChangeAspect="1"/>
          </p:cNvPicPr>
          <p:nvPr/>
        </p:nvPicPr>
        <p:blipFill>
          <a:blip r:embed="rId5"/>
          <a:stretch>
            <a:fillRect/>
          </a:stretch>
        </p:blipFill>
        <p:spPr>
          <a:xfrm>
            <a:off x="1060045" y="1362542"/>
            <a:ext cx="729870" cy="737682"/>
          </a:xfrm>
          <a:prstGeom prst="rect">
            <a:avLst/>
          </a:prstGeom>
        </p:spPr>
      </p:pic>
      <p:sp>
        <p:nvSpPr>
          <p:cNvPr id="7" name="Textfeld 6">
            <a:extLst>
              <a:ext uri="{FF2B5EF4-FFF2-40B4-BE49-F238E27FC236}">
                <a16:creationId xmlns:a16="http://schemas.microsoft.com/office/drawing/2014/main" id="{88B19166-AEB2-09B0-DCEE-A4B7F56A1CE8}"/>
              </a:ext>
            </a:extLst>
          </p:cNvPr>
          <p:cNvSpPr txBox="1"/>
          <p:nvPr/>
        </p:nvSpPr>
        <p:spPr>
          <a:xfrm>
            <a:off x="553308" y="2397457"/>
            <a:ext cx="2968007" cy="461665"/>
          </a:xfrm>
          <a:prstGeom prst="rect">
            <a:avLst/>
          </a:prstGeom>
          <a:noFill/>
        </p:spPr>
        <p:txBody>
          <a:bodyPr wrap="square" rtlCol="0">
            <a:spAutoFit/>
          </a:bodyPr>
          <a:lstStyle/>
          <a:p>
            <a:pPr marL="180975" indent="-180975"/>
            <a:r>
              <a:rPr lang="de-CH" sz="2400" b="1" dirty="0">
                <a:solidFill>
                  <a:srgbClr val="FF0000"/>
                </a:solidFill>
                <a:latin typeface="+mj-lt"/>
              </a:rPr>
              <a:t>1. Werbefilme</a:t>
            </a:r>
          </a:p>
        </p:txBody>
      </p:sp>
      <p:sp>
        <p:nvSpPr>
          <p:cNvPr id="8" name="Textfeld 7">
            <a:extLst>
              <a:ext uri="{FF2B5EF4-FFF2-40B4-BE49-F238E27FC236}">
                <a16:creationId xmlns:a16="http://schemas.microsoft.com/office/drawing/2014/main" id="{85207102-E68C-493D-F72E-A675789937AE}"/>
              </a:ext>
            </a:extLst>
          </p:cNvPr>
          <p:cNvSpPr txBox="1"/>
          <p:nvPr/>
        </p:nvSpPr>
        <p:spPr>
          <a:xfrm>
            <a:off x="553307" y="3089121"/>
            <a:ext cx="3267917" cy="2862322"/>
          </a:xfrm>
          <a:prstGeom prst="rect">
            <a:avLst/>
          </a:prstGeom>
          <a:noFill/>
        </p:spPr>
        <p:txBody>
          <a:bodyPr wrap="square" rtlCol="0" anchor="t">
            <a:spAutoFit/>
          </a:bodyPr>
          <a:lstStyle/>
          <a:p>
            <a:r>
              <a:rPr lang="de-CH" sz="2000" b="1" dirty="0">
                <a:latin typeface="+mj-lt"/>
              </a:rPr>
              <a:t>Bevölkerung</a:t>
            </a:r>
          </a:p>
          <a:p>
            <a:endParaRPr lang="de-CH" sz="2000" b="1" dirty="0">
              <a:latin typeface="+mj-lt"/>
            </a:endParaRPr>
          </a:p>
          <a:p>
            <a:pPr marL="285750" indent="-285750">
              <a:buFont typeface="Arial" panose="020B0604020202020204" pitchFamily="34" charset="0"/>
              <a:buChar char="•"/>
            </a:pPr>
            <a:r>
              <a:rPr lang="de-CH" sz="2000" b="1" dirty="0">
                <a:latin typeface="+mj-lt"/>
              </a:rPr>
              <a:t>Botschaft  «Fragen Sie nach Schweizer Holz» </a:t>
            </a:r>
            <a:r>
              <a:rPr lang="de-CH" sz="2000" dirty="0">
                <a:latin typeface="+mj-lt"/>
              </a:rPr>
              <a:t>verankern</a:t>
            </a:r>
          </a:p>
          <a:p>
            <a:pPr marL="285750" indent="-285750">
              <a:buFont typeface="Arial" panose="020B0604020202020204" pitchFamily="34" charset="0"/>
              <a:buChar char="•"/>
            </a:pPr>
            <a:r>
              <a:rPr lang="de-CH" sz="2000" dirty="0">
                <a:latin typeface="+mj-lt"/>
              </a:rPr>
              <a:t>Leistung der Schweizer Holzindustrie im Herstellungsprozess der Produkte aufzeigen</a:t>
            </a:r>
          </a:p>
        </p:txBody>
      </p:sp>
      <p:pic>
        <p:nvPicPr>
          <p:cNvPr id="9" name="Grafik 8">
            <a:extLst>
              <a:ext uri="{FF2B5EF4-FFF2-40B4-BE49-F238E27FC236}">
                <a16:creationId xmlns:a16="http://schemas.microsoft.com/office/drawing/2014/main" id="{9621184B-D96B-23C3-80B9-9B5E1E4DDD22}"/>
              </a:ext>
            </a:extLst>
          </p:cNvPr>
          <p:cNvPicPr>
            <a:picLocks noChangeAspect="1"/>
          </p:cNvPicPr>
          <p:nvPr/>
        </p:nvPicPr>
        <p:blipFill>
          <a:blip r:embed="rId6"/>
          <a:stretch>
            <a:fillRect/>
          </a:stretch>
        </p:blipFill>
        <p:spPr>
          <a:xfrm>
            <a:off x="4868438" y="1362541"/>
            <a:ext cx="690024" cy="737683"/>
          </a:xfrm>
          <a:prstGeom prst="rect">
            <a:avLst/>
          </a:prstGeom>
        </p:spPr>
      </p:pic>
      <p:sp>
        <p:nvSpPr>
          <p:cNvPr id="10" name="Textfeld 9">
            <a:extLst>
              <a:ext uri="{FF2B5EF4-FFF2-40B4-BE49-F238E27FC236}">
                <a16:creationId xmlns:a16="http://schemas.microsoft.com/office/drawing/2014/main" id="{29720448-1C3F-4BD9-BF2F-0CF16B74244D}"/>
              </a:ext>
            </a:extLst>
          </p:cNvPr>
          <p:cNvSpPr txBox="1"/>
          <p:nvPr/>
        </p:nvSpPr>
        <p:spPr>
          <a:xfrm>
            <a:off x="3983906" y="2392592"/>
            <a:ext cx="4219189" cy="1200329"/>
          </a:xfrm>
          <a:prstGeom prst="rect">
            <a:avLst/>
          </a:prstGeom>
          <a:noFill/>
        </p:spPr>
        <p:txBody>
          <a:bodyPr wrap="square" rtlCol="0">
            <a:spAutoFit/>
          </a:bodyPr>
          <a:lstStyle/>
          <a:p>
            <a:pPr marL="180975" indent="-180975"/>
            <a:r>
              <a:rPr lang="de-CH" sz="2400" b="1" dirty="0">
                <a:solidFill>
                  <a:srgbClr val="FF0000"/>
                </a:solidFill>
                <a:latin typeface="+mj-lt"/>
              </a:rPr>
              <a:t>2. Reportagen</a:t>
            </a:r>
            <a:endParaRPr lang="de-CH" sz="2400" b="1" dirty="0">
              <a:latin typeface="+mj-lt"/>
            </a:endParaRPr>
          </a:p>
          <a:p>
            <a:endParaRPr lang="de-CH" sz="2400" b="1" dirty="0">
              <a:latin typeface="+mj-lt"/>
            </a:endParaRPr>
          </a:p>
          <a:p>
            <a:endParaRPr lang="de-CH" sz="2400" b="1" dirty="0">
              <a:latin typeface="+mj-lt"/>
            </a:endParaRPr>
          </a:p>
        </p:txBody>
      </p:sp>
      <p:sp>
        <p:nvSpPr>
          <p:cNvPr id="11" name="Textfeld 10">
            <a:extLst>
              <a:ext uri="{FF2B5EF4-FFF2-40B4-BE49-F238E27FC236}">
                <a16:creationId xmlns:a16="http://schemas.microsoft.com/office/drawing/2014/main" id="{A5A5F538-B07B-CBB4-A3D1-6D61928043F1}"/>
              </a:ext>
            </a:extLst>
          </p:cNvPr>
          <p:cNvSpPr txBox="1"/>
          <p:nvPr/>
        </p:nvSpPr>
        <p:spPr>
          <a:xfrm>
            <a:off x="4157129" y="3089122"/>
            <a:ext cx="3016028" cy="3170099"/>
          </a:xfrm>
          <a:prstGeom prst="rect">
            <a:avLst/>
          </a:prstGeom>
          <a:noFill/>
        </p:spPr>
        <p:txBody>
          <a:bodyPr wrap="square" rtlCol="0" anchor="t">
            <a:spAutoFit/>
          </a:bodyPr>
          <a:lstStyle/>
          <a:p>
            <a:r>
              <a:rPr lang="de-CH" sz="2000" b="1" dirty="0">
                <a:latin typeface="+mj-lt"/>
              </a:rPr>
              <a:t>Holzbauer, Architekten</a:t>
            </a:r>
          </a:p>
          <a:p>
            <a:endParaRPr lang="de-CH" sz="2000" b="1" dirty="0">
              <a:latin typeface="+mj-lt"/>
            </a:endParaRPr>
          </a:p>
          <a:p>
            <a:pPr marL="285750" indent="-285750">
              <a:buFont typeface="Arial" panose="020B0604020202020204" pitchFamily="34" charset="0"/>
              <a:buChar char="•"/>
            </a:pPr>
            <a:r>
              <a:rPr lang="de-CH" sz="2000" dirty="0">
                <a:latin typeface="+mj-lt"/>
              </a:rPr>
              <a:t>Gegenüber den Holzbauern anhand von Firmenporträts die </a:t>
            </a:r>
            <a:r>
              <a:rPr lang="de-CH" sz="2000" b="1" dirty="0">
                <a:latin typeface="+mj-lt"/>
              </a:rPr>
              <a:t>Lieferfähigkeit, Vielseitigkeit und Innovationskraft der Holzindustrie aufzeigen</a:t>
            </a:r>
          </a:p>
        </p:txBody>
      </p:sp>
    </p:spTree>
    <p:extLst>
      <p:ext uri="{BB962C8B-B14F-4D97-AF65-F5344CB8AC3E}">
        <p14:creationId xmlns:p14="http://schemas.microsoft.com/office/powerpoint/2010/main" val="3508647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9</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19" name="Grafik 18">
            <a:extLst>
              <a:ext uri="{FF2B5EF4-FFF2-40B4-BE49-F238E27FC236}">
                <a16:creationId xmlns:a16="http://schemas.microsoft.com/office/drawing/2014/main" id="{445014A3-B814-C1DC-7FE2-1E53196F5766}"/>
              </a:ext>
            </a:extLst>
          </p:cNvPr>
          <p:cNvPicPr>
            <a:picLocks noChangeAspect="1"/>
          </p:cNvPicPr>
          <p:nvPr/>
        </p:nvPicPr>
        <p:blipFill>
          <a:blip r:embed="rId3"/>
          <a:stretch>
            <a:fillRect/>
          </a:stretch>
        </p:blipFill>
        <p:spPr>
          <a:xfrm>
            <a:off x="5580260" y="1558635"/>
            <a:ext cx="634219" cy="641008"/>
          </a:xfrm>
          <a:prstGeom prst="rect">
            <a:avLst/>
          </a:prstGeom>
        </p:spPr>
      </p:pic>
      <p:sp>
        <p:nvSpPr>
          <p:cNvPr id="25" name="Textfeld 24">
            <a:extLst>
              <a:ext uri="{FF2B5EF4-FFF2-40B4-BE49-F238E27FC236}">
                <a16:creationId xmlns:a16="http://schemas.microsoft.com/office/drawing/2014/main" id="{FB7FF184-D318-DBD1-163D-DA2ADC728252}"/>
              </a:ext>
            </a:extLst>
          </p:cNvPr>
          <p:cNvSpPr txBox="1"/>
          <p:nvPr/>
        </p:nvSpPr>
        <p:spPr>
          <a:xfrm>
            <a:off x="447801" y="1743717"/>
            <a:ext cx="5488100" cy="461665"/>
          </a:xfrm>
          <a:prstGeom prst="rect">
            <a:avLst/>
          </a:prstGeom>
          <a:noFill/>
        </p:spPr>
        <p:txBody>
          <a:bodyPr wrap="square" rtlCol="0">
            <a:spAutoFit/>
          </a:bodyPr>
          <a:lstStyle/>
          <a:p>
            <a:pPr marL="180975" indent="-180975"/>
            <a:r>
              <a:rPr lang="de-CH" sz="2400" b="1" dirty="0">
                <a:solidFill>
                  <a:srgbClr val="FF0000"/>
                </a:solidFill>
                <a:latin typeface="+mj-lt"/>
              </a:rPr>
              <a:t>1. Werbefilme / Online-Marketing</a:t>
            </a:r>
          </a:p>
        </p:txBody>
      </p:sp>
      <p:sp>
        <p:nvSpPr>
          <p:cNvPr id="12" name="Textfeld 11">
            <a:extLst>
              <a:ext uri="{FF2B5EF4-FFF2-40B4-BE49-F238E27FC236}">
                <a16:creationId xmlns:a16="http://schemas.microsoft.com/office/drawing/2014/main" id="{E331EF02-06EA-BF97-CF5C-B725858A7DE6}"/>
              </a:ext>
            </a:extLst>
          </p:cNvPr>
          <p:cNvSpPr txBox="1"/>
          <p:nvPr/>
        </p:nvSpPr>
        <p:spPr>
          <a:xfrm>
            <a:off x="551750" y="2633879"/>
            <a:ext cx="5328907" cy="182434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de-CH" dirty="0">
                <a:latin typeface="+mj-lt"/>
              </a:rPr>
              <a:t>Videos/Beiträge teilen, kommentieren, liken</a:t>
            </a:r>
          </a:p>
          <a:p>
            <a:pPr marL="285750" indent="-285750">
              <a:lnSpc>
                <a:spcPct val="150000"/>
              </a:lnSpc>
              <a:buFont typeface="Arial" panose="020B0604020202020204" pitchFamily="34" charset="0"/>
              <a:buChar char="•"/>
            </a:pPr>
            <a:r>
              <a:rPr lang="de-CH" dirty="0">
                <a:latin typeface="+mj-lt"/>
              </a:rPr>
              <a:t>Videos auf eigener Webseite einbinden</a:t>
            </a:r>
          </a:p>
          <a:p>
            <a:pPr marL="285750" indent="-285750">
              <a:lnSpc>
                <a:spcPct val="150000"/>
              </a:lnSpc>
              <a:buFont typeface="Arial" panose="020B0604020202020204" pitchFamily="34" charset="0"/>
              <a:buChar char="•"/>
            </a:pPr>
            <a:r>
              <a:rPr lang="de-CH" dirty="0">
                <a:latin typeface="+mj-lt"/>
              </a:rPr>
              <a:t>Eigene Beiträge posten, Hashtags verwenden</a:t>
            </a:r>
          </a:p>
          <a:p>
            <a:pPr>
              <a:lnSpc>
                <a:spcPct val="150000"/>
              </a:lnSpc>
            </a:pPr>
            <a:endParaRPr lang="de-CH" sz="2400" b="1" dirty="0">
              <a:latin typeface="+mj-lt"/>
            </a:endParaRPr>
          </a:p>
        </p:txBody>
      </p:sp>
      <p:grpSp>
        <p:nvGrpSpPr>
          <p:cNvPr id="7" name="Gruppieren 6">
            <a:extLst>
              <a:ext uri="{FF2B5EF4-FFF2-40B4-BE49-F238E27FC236}">
                <a16:creationId xmlns:a16="http://schemas.microsoft.com/office/drawing/2014/main" id="{55C1522A-28D3-7498-89B3-6CD963595A50}"/>
              </a:ext>
            </a:extLst>
          </p:cNvPr>
          <p:cNvGrpSpPr/>
          <p:nvPr/>
        </p:nvGrpSpPr>
        <p:grpSpPr>
          <a:xfrm>
            <a:off x="6674775" y="4942314"/>
            <a:ext cx="2303576" cy="478937"/>
            <a:chOff x="1317032" y="2594187"/>
            <a:chExt cx="2882171" cy="599233"/>
          </a:xfrm>
        </p:grpSpPr>
        <p:graphicFrame>
          <p:nvGraphicFramePr>
            <p:cNvPr id="13" name="Objekt 12">
              <a:extLst>
                <a:ext uri="{FF2B5EF4-FFF2-40B4-BE49-F238E27FC236}">
                  <a16:creationId xmlns:a16="http://schemas.microsoft.com/office/drawing/2014/main" id="{55259B27-F283-FD5F-4CDC-0FF3BE1FC020}"/>
                </a:ext>
              </a:extLst>
            </p:cNvPr>
            <p:cNvGraphicFramePr>
              <a:graphicFrameLocks noChangeAspect="1"/>
            </p:cNvGraphicFramePr>
            <p:nvPr>
              <p:extLst>
                <p:ext uri="{D42A27DB-BD31-4B8C-83A1-F6EECF244321}">
                  <p14:modId xmlns:p14="http://schemas.microsoft.com/office/powerpoint/2010/main" val="498876080"/>
                </p:ext>
              </p:extLst>
            </p:nvPr>
          </p:nvGraphicFramePr>
          <p:xfrm>
            <a:off x="1317032" y="2610655"/>
            <a:ext cx="578593" cy="578593"/>
          </p:xfrm>
          <a:graphic>
            <a:graphicData uri="http://schemas.openxmlformats.org/presentationml/2006/ole">
              <mc:AlternateContent xmlns:mc="http://schemas.openxmlformats.org/markup-compatibility/2006">
                <mc:Choice xmlns:v="urn:schemas-microsoft-com:vml" Requires="v">
                  <p:oleObj name="Image" r:id="rId4" imgW="2018880" imgH="2018880" progId="Photoshop.Image.24">
                    <p:embed/>
                  </p:oleObj>
                </mc:Choice>
                <mc:Fallback>
                  <p:oleObj name="Image" r:id="rId4" imgW="2018880" imgH="2018880" progId="Photoshop.Image.24">
                    <p:embed/>
                    <p:pic>
                      <p:nvPicPr>
                        <p:cNvPr id="13" name="Objekt 12">
                          <a:extLst>
                            <a:ext uri="{FF2B5EF4-FFF2-40B4-BE49-F238E27FC236}">
                              <a16:creationId xmlns:a16="http://schemas.microsoft.com/office/drawing/2014/main" id="{55259B27-F283-FD5F-4CDC-0FF3BE1FC020}"/>
                            </a:ext>
                          </a:extLst>
                        </p:cNvPr>
                        <p:cNvPicPr/>
                        <p:nvPr/>
                      </p:nvPicPr>
                      <p:blipFill>
                        <a:blip r:embed="rId5"/>
                        <a:stretch>
                          <a:fillRect/>
                        </a:stretch>
                      </p:blipFill>
                      <p:spPr>
                        <a:xfrm>
                          <a:off x="1317032" y="2610655"/>
                          <a:ext cx="578593" cy="578593"/>
                        </a:xfrm>
                        <a:prstGeom prst="rect">
                          <a:avLst/>
                        </a:prstGeom>
                      </p:spPr>
                    </p:pic>
                  </p:oleObj>
                </mc:Fallback>
              </mc:AlternateContent>
            </a:graphicData>
          </a:graphic>
        </p:graphicFrame>
        <p:graphicFrame>
          <p:nvGraphicFramePr>
            <p:cNvPr id="14" name="Objekt 13">
              <a:extLst>
                <a:ext uri="{FF2B5EF4-FFF2-40B4-BE49-F238E27FC236}">
                  <a16:creationId xmlns:a16="http://schemas.microsoft.com/office/drawing/2014/main" id="{BAE708EB-9C0A-8DF3-0856-B4C5E12D1692}"/>
                </a:ext>
              </a:extLst>
            </p:cNvPr>
            <p:cNvGraphicFramePr>
              <a:graphicFrameLocks noChangeAspect="1"/>
            </p:cNvGraphicFramePr>
            <p:nvPr>
              <p:extLst>
                <p:ext uri="{D42A27DB-BD31-4B8C-83A1-F6EECF244321}">
                  <p14:modId xmlns:p14="http://schemas.microsoft.com/office/powerpoint/2010/main" val="3308973096"/>
                </p:ext>
              </p:extLst>
            </p:nvPr>
          </p:nvGraphicFramePr>
          <p:xfrm>
            <a:off x="2085641" y="2610655"/>
            <a:ext cx="578593" cy="578593"/>
          </p:xfrm>
          <a:graphic>
            <a:graphicData uri="http://schemas.openxmlformats.org/presentationml/2006/ole">
              <mc:AlternateContent xmlns:mc="http://schemas.openxmlformats.org/markup-compatibility/2006">
                <mc:Choice xmlns:v="urn:schemas-microsoft-com:vml" Requires="v">
                  <p:oleObj name="Image" r:id="rId6" imgW="2006280" imgH="2006280" progId="Photoshop.Image.24">
                    <p:embed/>
                  </p:oleObj>
                </mc:Choice>
                <mc:Fallback>
                  <p:oleObj name="Image" r:id="rId6" imgW="2006280" imgH="2006280" progId="Photoshop.Image.24">
                    <p:embed/>
                    <p:pic>
                      <p:nvPicPr>
                        <p:cNvPr id="14" name="Objekt 13">
                          <a:extLst>
                            <a:ext uri="{FF2B5EF4-FFF2-40B4-BE49-F238E27FC236}">
                              <a16:creationId xmlns:a16="http://schemas.microsoft.com/office/drawing/2014/main" id="{BAE708EB-9C0A-8DF3-0856-B4C5E12D1692}"/>
                            </a:ext>
                          </a:extLst>
                        </p:cNvPr>
                        <p:cNvPicPr/>
                        <p:nvPr/>
                      </p:nvPicPr>
                      <p:blipFill>
                        <a:blip r:embed="rId7"/>
                        <a:stretch>
                          <a:fillRect/>
                        </a:stretch>
                      </p:blipFill>
                      <p:spPr>
                        <a:xfrm>
                          <a:off x="2085641" y="2610655"/>
                          <a:ext cx="578593" cy="578593"/>
                        </a:xfrm>
                        <a:prstGeom prst="rect">
                          <a:avLst/>
                        </a:prstGeom>
                      </p:spPr>
                    </p:pic>
                  </p:oleObj>
                </mc:Fallback>
              </mc:AlternateContent>
            </a:graphicData>
          </a:graphic>
        </p:graphicFrame>
        <p:graphicFrame>
          <p:nvGraphicFramePr>
            <p:cNvPr id="16" name="Objekt 15">
              <a:extLst>
                <a:ext uri="{FF2B5EF4-FFF2-40B4-BE49-F238E27FC236}">
                  <a16:creationId xmlns:a16="http://schemas.microsoft.com/office/drawing/2014/main" id="{0C8DDDC3-18B4-BFCE-2392-0876AA222F11}"/>
                </a:ext>
              </a:extLst>
            </p:cNvPr>
            <p:cNvGraphicFramePr>
              <a:graphicFrameLocks noChangeAspect="1"/>
            </p:cNvGraphicFramePr>
            <p:nvPr>
              <p:extLst>
                <p:ext uri="{D42A27DB-BD31-4B8C-83A1-F6EECF244321}">
                  <p14:modId xmlns:p14="http://schemas.microsoft.com/office/powerpoint/2010/main" val="3393047491"/>
                </p:ext>
              </p:extLst>
            </p:nvPr>
          </p:nvGraphicFramePr>
          <p:xfrm>
            <a:off x="2845324" y="2594187"/>
            <a:ext cx="599233" cy="599233"/>
          </p:xfrm>
          <a:graphic>
            <a:graphicData uri="http://schemas.openxmlformats.org/presentationml/2006/ole">
              <mc:AlternateContent xmlns:mc="http://schemas.openxmlformats.org/markup-compatibility/2006">
                <mc:Choice xmlns:v="urn:schemas-microsoft-com:vml" Requires="v">
                  <p:oleObj name="Image" r:id="rId8" imgW="2006280" imgH="2006280" progId="Photoshop.Image.24">
                    <p:embed/>
                  </p:oleObj>
                </mc:Choice>
                <mc:Fallback>
                  <p:oleObj name="Image" r:id="rId8" imgW="2006280" imgH="2006280" progId="Photoshop.Image.24">
                    <p:embed/>
                    <p:pic>
                      <p:nvPicPr>
                        <p:cNvPr id="16" name="Objekt 15">
                          <a:extLst>
                            <a:ext uri="{FF2B5EF4-FFF2-40B4-BE49-F238E27FC236}">
                              <a16:creationId xmlns:a16="http://schemas.microsoft.com/office/drawing/2014/main" id="{0C8DDDC3-18B4-BFCE-2392-0876AA222F11}"/>
                            </a:ext>
                          </a:extLst>
                        </p:cNvPr>
                        <p:cNvPicPr/>
                        <p:nvPr/>
                      </p:nvPicPr>
                      <p:blipFill>
                        <a:blip r:embed="rId9"/>
                        <a:stretch>
                          <a:fillRect/>
                        </a:stretch>
                      </p:blipFill>
                      <p:spPr>
                        <a:xfrm>
                          <a:off x="2845324" y="2594187"/>
                          <a:ext cx="599233" cy="599233"/>
                        </a:xfrm>
                        <a:prstGeom prst="rect">
                          <a:avLst/>
                        </a:prstGeom>
                      </p:spPr>
                    </p:pic>
                  </p:oleObj>
                </mc:Fallback>
              </mc:AlternateContent>
            </a:graphicData>
          </a:graphic>
        </p:graphicFrame>
        <p:graphicFrame>
          <p:nvGraphicFramePr>
            <p:cNvPr id="17" name="Objekt 16">
              <a:extLst>
                <a:ext uri="{FF2B5EF4-FFF2-40B4-BE49-F238E27FC236}">
                  <a16:creationId xmlns:a16="http://schemas.microsoft.com/office/drawing/2014/main" id="{5E028196-DA35-52F2-8CDE-D7CF91823364}"/>
                </a:ext>
              </a:extLst>
            </p:cNvPr>
            <p:cNvGraphicFramePr>
              <a:graphicFrameLocks noChangeAspect="1"/>
            </p:cNvGraphicFramePr>
            <p:nvPr>
              <p:extLst>
                <p:ext uri="{D42A27DB-BD31-4B8C-83A1-F6EECF244321}">
                  <p14:modId xmlns:p14="http://schemas.microsoft.com/office/powerpoint/2010/main" val="1657294314"/>
                </p:ext>
              </p:extLst>
            </p:nvPr>
          </p:nvGraphicFramePr>
          <p:xfrm>
            <a:off x="3620608" y="2610655"/>
            <a:ext cx="578595" cy="578595"/>
          </p:xfrm>
          <a:graphic>
            <a:graphicData uri="http://schemas.openxmlformats.org/presentationml/2006/ole">
              <mc:AlternateContent xmlns:mc="http://schemas.openxmlformats.org/markup-compatibility/2006">
                <mc:Choice xmlns:v="urn:schemas-microsoft-com:vml" Requires="v">
                  <p:oleObj name="Image" r:id="rId10" imgW="2006280" imgH="2006280" progId="Photoshop.Image.24">
                    <p:embed/>
                  </p:oleObj>
                </mc:Choice>
                <mc:Fallback>
                  <p:oleObj name="Image" r:id="rId10" imgW="2006280" imgH="2006280" progId="Photoshop.Image.24">
                    <p:embed/>
                    <p:pic>
                      <p:nvPicPr>
                        <p:cNvPr id="17" name="Objekt 16">
                          <a:extLst>
                            <a:ext uri="{FF2B5EF4-FFF2-40B4-BE49-F238E27FC236}">
                              <a16:creationId xmlns:a16="http://schemas.microsoft.com/office/drawing/2014/main" id="{5E028196-DA35-52F2-8CDE-D7CF91823364}"/>
                            </a:ext>
                          </a:extLst>
                        </p:cNvPr>
                        <p:cNvPicPr/>
                        <p:nvPr/>
                      </p:nvPicPr>
                      <p:blipFill>
                        <a:blip r:embed="rId11"/>
                        <a:stretch>
                          <a:fillRect/>
                        </a:stretch>
                      </p:blipFill>
                      <p:spPr>
                        <a:xfrm>
                          <a:off x="3620608" y="2610655"/>
                          <a:ext cx="578595" cy="578595"/>
                        </a:xfrm>
                        <a:prstGeom prst="rect">
                          <a:avLst/>
                        </a:prstGeom>
                      </p:spPr>
                    </p:pic>
                  </p:oleObj>
                </mc:Fallback>
              </mc:AlternateContent>
            </a:graphicData>
          </a:graphic>
        </p:graphicFrame>
      </p:grpSp>
      <p:sp>
        <p:nvSpPr>
          <p:cNvPr id="18" name="Textfeld 17">
            <a:extLst>
              <a:ext uri="{FF2B5EF4-FFF2-40B4-BE49-F238E27FC236}">
                <a16:creationId xmlns:a16="http://schemas.microsoft.com/office/drawing/2014/main" id="{0CC2C491-5FB6-8C3B-BF10-ED45EE7D21C9}"/>
              </a:ext>
            </a:extLst>
          </p:cNvPr>
          <p:cNvSpPr txBox="1"/>
          <p:nvPr/>
        </p:nvSpPr>
        <p:spPr>
          <a:xfrm>
            <a:off x="1094730" y="4771197"/>
            <a:ext cx="3969998" cy="830997"/>
          </a:xfrm>
          <a:prstGeom prst="rect">
            <a:avLst/>
          </a:prstGeom>
          <a:noFill/>
        </p:spPr>
        <p:txBody>
          <a:bodyPr wrap="square">
            <a:spAutoFit/>
          </a:bodyPr>
          <a:lstStyle/>
          <a:p>
            <a:pPr algn="ctr"/>
            <a:r>
              <a:rPr lang="de-CH" sz="2400" dirty="0">
                <a:solidFill>
                  <a:schemeClr val="accent1"/>
                </a:solidFill>
              </a:rPr>
              <a:t>#schweizerholz</a:t>
            </a:r>
          </a:p>
          <a:p>
            <a:pPr algn="ctr"/>
            <a:r>
              <a:rPr lang="de-CH" sz="2400" dirty="0">
                <a:solidFill>
                  <a:schemeClr val="accent1"/>
                </a:solidFill>
              </a:rPr>
              <a:t>#holzindustrieschweiz</a:t>
            </a:r>
          </a:p>
        </p:txBody>
      </p:sp>
      <p:grpSp>
        <p:nvGrpSpPr>
          <p:cNvPr id="27" name="Gruppieren 26">
            <a:extLst>
              <a:ext uri="{FF2B5EF4-FFF2-40B4-BE49-F238E27FC236}">
                <a16:creationId xmlns:a16="http://schemas.microsoft.com/office/drawing/2014/main" id="{B6DE4502-50D1-CC50-2660-BC6AA77E4755}"/>
              </a:ext>
            </a:extLst>
          </p:cNvPr>
          <p:cNvGrpSpPr/>
          <p:nvPr/>
        </p:nvGrpSpPr>
        <p:grpSpPr>
          <a:xfrm>
            <a:off x="6674775" y="1568023"/>
            <a:ext cx="4965476" cy="4201860"/>
            <a:chOff x="6674774" y="1216058"/>
            <a:chExt cx="5355835" cy="4672462"/>
          </a:xfrm>
        </p:grpSpPr>
        <p:pic>
          <p:nvPicPr>
            <p:cNvPr id="23" name="Grafik 22">
              <a:extLst>
                <a:ext uri="{FF2B5EF4-FFF2-40B4-BE49-F238E27FC236}">
                  <a16:creationId xmlns:a16="http://schemas.microsoft.com/office/drawing/2014/main" id="{B265D61E-D3F6-B10E-146A-51CC09E58E97}"/>
                </a:ext>
              </a:extLst>
            </p:cNvPr>
            <p:cNvPicPr>
              <a:picLocks noChangeAspect="1"/>
            </p:cNvPicPr>
            <p:nvPr/>
          </p:nvPicPr>
          <p:blipFill>
            <a:blip r:embed="rId12"/>
            <a:stretch>
              <a:fillRect/>
            </a:stretch>
          </p:blipFill>
          <p:spPr>
            <a:xfrm>
              <a:off x="6674774" y="2892320"/>
              <a:ext cx="2552921" cy="1417443"/>
            </a:xfrm>
            <a:prstGeom prst="rect">
              <a:avLst/>
            </a:prstGeom>
          </p:spPr>
        </p:pic>
        <p:pic>
          <p:nvPicPr>
            <p:cNvPr id="15" name="Grafik 14">
              <a:extLst>
                <a:ext uri="{FF2B5EF4-FFF2-40B4-BE49-F238E27FC236}">
                  <a16:creationId xmlns:a16="http://schemas.microsoft.com/office/drawing/2014/main" id="{CF24FEDB-4758-94C2-68AC-CA8DE8D70B48}"/>
                </a:ext>
              </a:extLst>
            </p:cNvPr>
            <p:cNvPicPr>
              <a:picLocks noChangeAspect="1"/>
            </p:cNvPicPr>
            <p:nvPr/>
          </p:nvPicPr>
          <p:blipFill>
            <a:blip r:embed="rId13"/>
            <a:stretch>
              <a:fillRect/>
            </a:stretch>
          </p:blipFill>
          <p:spPr>
            <a:xfrm>
              <a:off x="9470067" y="1216058"/>
              <a:ext cx="2560542" cy="1440305"/>
            </a:xfrm>
            <a:prstGeom prst="rect">
              <a:avLst/>
            </a:prstGeom>
          </p:spPr>
        </p:pic>
        <p:pic>
          <p:nvPicPr>
            <p:cNvPr id="21" name="Grafik 20">
              <a:extLst>
                <a:ext uri="{FF2B5EF4-FFF2-40B4-BE49-F238E27FC236}">
                  <a16:creationId xmlns:a16="http://schemas.microsoft.com/office/drawing/2014/main" id="{C73C1B62-57E1-46C5-6055-7BDA149D550C}"/>
                </a:ext>
              </a:extLst>
            </p:cNvPr>
            <p:cNvPicPr>
              <a:picLocks noChangeAspect="1"/>
            </p:cNvPicPr>
            <p:nvPr/>
          </p:nvPicPr>
          <p:blipFill>
            <a:blip r:embed="rId14"/>
            <a:stretch>
              <a:fillRect/>
            </a:stretch>
          </p:blipFill>
          <p:spPr>
            <a:xfrm>
              <a:off x="9477688" y="4463457"/>
              <a:ext cx="2552921" cy="1425063"/>
            </a:xfrm>
            <a:prstGeom prst="rect">
              <a:avLst/>
            </a:prstGeom>
          </p:spPr>
        </p:pic>
        <p:pic>
          <p:nvPicPr>
            <p:cNvPr id="26" name="Grafik 25">
              <a:extLst>
                <a:ext uri="{FF2B5EF4-FFF2-40B4-BE49-F238E27FC236}">
                  <a16:creationId xmlns:a16="http://schemas.microsoft.com/office/drawing/2014/main" id="{DAB16910-24DA-0A76-F811-68655AF5AC67}"/>
                </a:ext>
              </a:extLst>
            </p:cNvPr>
            <p:cNvPicPr>
              <a:picLocks noChangeAspect="1"/>
            </p:cNvPicPr>
            <p:nvPr/>
          </p:nvPicPr>
          <p:blipFill>
            <a:blip r:embed="rId15"/>
            <a:stretch>
              <a:fillRect/>
            </a:stretch>
          </p:blipFill>
          <p:spPr>
            <a:xfrm>
              <a:off x="9470067" y="2861838"/>
              <a:ext cx="2560542" cy="1447925"/>
            </a:xfrm>
            <a:prstGeom prst="rect">
              <a:avLst/>
            </a:prstGeom>
          </p:spPr>
        </p:pic>
        <p:pic>
          <p:nvPicPr>
            <p:cNvPr id="9" name="Grafik 8">
              <a:extLst>
                <a:ext uri="{FF2B5EF4-FFF2-40B4-BE49-F238E27FC236}">
                  <a16:creationId xmlns:a16="http://schemas.microsoft.com/office/drawing/2014/main" id="{0B5EF9EB-CCED-E15B-4187-F19CE8A97B00}"/>
                </a:ext>
              </a:extLst>
            </p:cNvPr>
            <p:cNvPicPr>
              <a:picLocks noChangeAspect="1"/>
            </p:cNvPicPr>
            <p:nvPr/>
          </p:nvPicPr>
          <p:blipFill>
            <a:blip r:embed="rId16"/>
            <a:stretch>
              <a:fillRect/>
            </a:stretch>
          </p:blipFill>
          <p:spPr>
            <a:xfrm>
              <a:off x="6674774" y="1226470"/>
              <a:ext cx="2575783" cy="1447925"/>
            </a:xfrm>
            <a:prstGeom prst="rect">
              <a:avLst/>
            </a:prstGeom>
          </p:spPr>
        </p:pic>
      </p:grpSp>
    </p:spTree>
    <p:extLst>
      <p:ext uri="{BB962C8B-B14F-4D97-AF65-F5344CB8AC3E}">
        <p14:creationId xmlns:p14="http://schemas.microsoft.com/office/powerpoint/2010/main" val="1568268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a:themeElements>
    <a:clrScheme name="Benutzerdefiniert 75">
      <a:dk1>
        <a:srgbClr val="000000"/>
      </a:dk1>
      <a:lt1>
        <a:srgbClr val="FFFFFF"/>
      </a:lt1>
      <a:dk2>
        <a:srgbClr val="EEEEEE"/>
      </a:dk2>
      <a:lt2>
        <a:srgbClr val="FFFFFF"/>
      </a:lt2>
      <a:accent1>
        <a:srgbClr val="FF0000"/>
      </a:accent1>
      <a:accent2>
        <a:srgbClr val="EDEDED"/>
      </a:accent2>
      <a:accent3>
        <a:srgbClr val="000000"/>
      </a:accent3>
      <a:accent4>
        <a:srgbClr val="FF0000"/>
      </a:accent4>
      <a:accent5>
        <a:srgbClr val="ECECEC"/>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3539</Words>
  <Application>Microsoft Office PowerPoint</Application>
  <PresentationFormat>Breitbild</PresentationFormat>
  <Paragraphs>482</Paragraphs>
  <Slides>35</Slides>
  <Notes>29</Notes>
  <HiddenSlides>2</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35</vt:i4>
      </vt:variant>
    </vt:vector>
  </HeadingPairs>
  <TitlesOfParts>
    <vt:vector size="43" baseType="lpstr">
      <vt:lpstr>Arial</vt:lpstr>
      <vt:lpstr>Calibri</vt:lpstr>
      <vt:lpstr>DINNextLTPro-Light</vt:lpstr>
      <vt:lpstr>Lab Grotesque Light</vt:lpstr>
      <vt:lpstr>Symbol</vt:lpstr>
      <vt:lpstr>Wingdings</vt:lpstr>
      <vt:lpstr>Office</vt:lpstr>
      <vt:lpstr>Image</vt:lpstr>
      <vt:lpstr>PowerPoint-Präsentation</vt:lpstr>
      <vt:lpstr>Agenda</vt:lpstr>
      <vt:lpstr>Marketing Schweizer Holz (MSH) Wer ist das?</vt:lpstr>
      <vt:lpstr>Marketing Schweizer Holz (MSH): Wer ist das?</vt:lpstr>
      <vt:lpstr>Marketing Schweizer Holz (MSH) Wer ist das?</vt:lpstr>
      <vt:lpstr>Marketing Schweizer Holz Kampagnen-Strategie</vt:lpstr>
      <vt:lpstr>PowerPoint-Präsentation</vt:lpstr>
      <vt:lpstr>Aktivitätsfelder der Industriekampagne</vt:lpstr>
      <vt:lpstr>Aktivitätsfelder der Industriekampagne</vt:lpstr>
      <vt:lpstr>Aktivitätsfelder der Industriekampagne</vt:lpstr>
      <vt:lpstr>Aktivitätsfelder der Industriekampagne</vt:lpstr>
      <vt:lpstr>Kommunikationsziele</vt:lpstr>
      <vt:lpstr>Bekanntheit und Kauf</vt:lpstr>
      <vt:lpstr>Bekanntheit und Kauf</vt:lpstr>
      <vt:lpstr>Schweizer Holz begleitet Ihre Marke Integration in die Kommunikation</vt:lpstr>
      <vt:lpstr>Schweizer Holz begleitet Ihre Marke Integration in die Kommunikation</vt:lpstr>
      <vt:lpstr>Schweizer Holz begleitet Ihre Marke Integration in die Kommunikation</vt:lpstr>
      <vt:lpstr>Mitglieder Login</vt:lpstr>
      <vt:lpstr>Mitglieder Login Werbemittel und Inhalte</vt:lpstr>
      <vt:lpstr>Mitglieder Login</vt:lpstr>
      <vt:lpstr>PowerPoint-Präsentation</vt:lpstr>
      <vt:lpstr>Bekanntheit gesteigert</vt:lpstr>
      <vt:lpstr>Bekanntheit und Kauf</vt:lpstr>
      <vt:lpstr>Nutzen und Sinn kommunizieren  Warum Schweizer Holz?  </vt:lpstr>
      <vt:lpstr>Schweizer Holz ist nachhaltig</vt:lpstr>
      <vt:lpstr>Schweizer Holz ist energieeffizient</vt:lpstr>
      <vt:lpstr>Schweizer Holz ist wirtschaftlich</vt:lpstr>
      <vt:lpstr>Schweizer Holz ist regional</vt:lpstr>
      <vt:lpstr>Schweizer Holz ist flexibel</vt:lpstr>
      <vt:lpstr>Schweizer Holz ist ökologisch</vt:lpstr>
      <vt:lpstr>Schweizer Holz ist gesund</vt:lpstr>
      <vt:lpstr>Wie? Emotionen wecken!  Alle Sinne ansprechen. Holz kann das!</vt:lpstr>
      <vt:lpstr>Vom Nutzen überzeugt</vt:lpstr>
      <vt:lpstr>Nächste Aktivitäten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Heinz Waldner | DACHCOM.CH AG</dc:creator>
  <cp:lastModifiedBy>Björn Ittensohn</cp:lastModifiedBy>
  <cp:revision>121</cp:revision>
  <dcterms:created xsi:type="dcterms:W3CDTF">2019-06-13T07:07:20Z</dcterms:created>
  <dcterms:modified xsi:type="dcterms:W3CDTF">2024-03-19T06:07:42Z</dcterms:modified>
</cp:coreProperties>
</file>